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3" r:id="rId6"/>
  </p:sldMasterIdLst>
  <p:notesMasterIdLst>
    <p:notesMasterId r:id="rId15"/>
  </p:notesMasterIdLst>
  <p:sldIdLst>
    <p:sldId id="266" r:id="rId7"/>
    <p:sldId id="2147374696" r:id="rId8"/>
    <p:sldId id="2147374702" r:id="rId9"/>
    <p:sldId id="2147374697" r:id="rId10"/>
    <p:sldId id="2147374703" r:id="rId11"/>
    <p:sldId id="2147374704" r:id="rId12"/>
    <p:sldId id="2147374700" r:id="rId13"/>
    <p:sldId id="41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5F4"/>
    <a:srgbClr val="F1EAF8"/>
    <a:srgbClr val="FF6700"/>
    <a:srgbClr val="FFD700"/>
    <a:srgbClr val="E1BC0F"/>
    <a:srgbClr val="003E7D"/>
    <a:srgbClr val="FFAB40"/>
    <a:srgbClr val="FFFFFF"/>
    <a:srgbClr val="FFEED9"/>
    <a:srgbClr val="843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0AEAD9-3897-410C-AC35-DCEE33C44C15}" v="15" dt="2023-07-31T07:05:34.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kant Bhaskar Surwade" userId="495076cc-52fc-426c-b589-27671fc457ea" providerId="ADAL" clId="{820AEAD9-3897-410C-AC35-DCEE33C44C15}"/>
    <pc:docChg chg="undo custSel addSld delSld modSld sldOrd delSection modSection">
      <pc:chgData name="Nishikant Bhaskar Surwade" userId="495076cc-52fc-426c-b589-27671fc457ea" providerId="ADAL" clId="{820AEAD9-3897-410C-AC35-DCEE33C44C15}" dt="2023-07-31T07:05:45.401" v="361" actId="17851"/>
      <pc:docMkLst>
        <pc:docMk/>
      </pc:docMkLst>
      <pc:sldChg chg="del">
        <pc:chgData name="Nishikant Bhaskar Surwade" userId="495076cc-52fc-426c-b589-27671fc457ea" providerId="ADAL" clId="{820AEAD9-3897-410C-AC35-DCEE33C44C15}" dt="2023-07-31T07:01:46.473" v="188" actId="47"/>
        <pc:sldMkLst>
          <pc:docMk/>
          <pc:sldMk cId="0" sldId="263"/>
        </pc:sldMkLst>
      </pc:sldChg>
      <pc:sldChg chg="modSp mod">
        <pc:chgData name="Nishikant Bhaskar Surwade" userId="495076cc-52fc-426c-b589-27671fc457ea" providerId="ADAL" clId="{820AEAD9-3897-410C-AC35-DCEE33C44C15}" dt="2023-07-31T06:51:47.267" v="48" actId="6549"/>
        <pc:sldMkLst>
          <pc:docMk/>
          <pc:sldMk cId="0" sldId="266"/>
        </pc:sldMkLst>
        <pc:spChg chg="mod">
          <ac:chgData name="Nishikant Bhaskar Surwade" userId="495076cc-52fc-426c-b589-27671fc457ea" providerId="ADAL" clId="{820AEAD9-3897-410C-AC35-DCEE33C44C15}" dt="2023-07-31T06:51:47.267" v="48" actId="6549"/>
          <ac:spMkLst>
            <pc:docMk/>
            <pc:sldMk cId="0" sldId="266"/>
            <ac:spMk id="8" creationId="{F74D54B9-6009-5B79-1815-80C5BB7CB027}"/>
          </ac:spMkLst>
        </pc:spChg>
      </pc:sldChg>
      <pc:sldChg chg="del">
        <pc:chgData name="Nishikant Bhaskar Surwade" userId="495076cc-52fc-426c-b589-27671fc457ea" providerId="ADAL" clId="{820AEAD9-3897-410C-AC35-DCEE33C44C15}" dt="2023-07-31T07:04:11.533" v="282" actId="47"/>
        <pc:sldMkLst>
          <pc:docMk/>
          <pc:sldMk cId="0" sldId="270"/>
        </pc:sldMkLst>
      </pc:sldChg>
      <pc:sldChg chg="del">
        <pc:chgData name="Nishikant Bhaskar Surwade" userId="495076cc-52fc-426c-b589-27671fc457ea" providerId="ADAL" clId="{820AEAD9-3897-410C-AC35-DCEE33C44C15}" dt="2023-07-31T07:04:11.533" v="282" actId="47"/>
        <pc:sldMkLst>
          <pc:docMk/>
          <pc:sldMk cId="3036895339" sldId="298"/>
        </pc:sldMkLst>
      </pc:sldChg>
      <pc:sldChg chg="del">
        <pc:chgData name="Nishikant Bhaskar Surwade" userId="495076cc-52fc-426c-b589-27671fc457ea" providerId="ADAL" clId="{820AEAD9-3897-410C-AC35-DCEE33C44C15}" dt="2023-07-31T07:01:46.473" v="188" actId="47"/>
        <pc:sldMkLst>
          <pc:docMk/>
          <pc:sldMk cId="0" sldId="408"/>
        </pc:sldMkLst>
      </pc:sldChg>
      <pc:sldChg chg="del">
        <pc:chgData name="Nishikant Bhaskar Surwade" userId="495076cc-52fc-426c-b589-27671fc457ea" providerId="ADAL" clId="{820AEAD9-3897-410C-AC35-DCEE33C44C15}" dt="2023-07-31T07:04:11.533" v="282" actId="47"/>
        <pc:sldMkLst>
          <pc:docMk/>
          <pc:sldMk cId="3590188718" sldId="409"/>
        </pc:sldMkLst>
      </pc:sldChg>
      <pc:sldChg chg="del">
        <pc:chgData name="Nishikant Bhaskar Surwade" userId="495076cc-52fc-426c-b589-27671fc457ea" providerId="ADAL" clId="{820AEAD9-3897-410C-AC35-DCEE33C44C15}" dt="2023-07-31T07:01:46.473" v="188" actId="47"/>
        <pc:sldMkLst>
          <pc:docMk/>
          <pc:sldMk cId="830520747" sldId="411"/>
        </pc:sldMkLst>
      </pc:sldChg>
      <pc:sldChg chg="del">
        <pc:chgData name="Nishikant Bhaskar Surwade" userId="495076cc-52fc-426c-b589-27671fc457ea" providerId="ADAL" clId="{820AEAD9-3897-410C-AC35-DCEE33C44C15}" dt="2023-07-31T07:04:11.533" v="282" actId="47"/>
        <pc:sldMkLst>
          <pc:docMk/>
          <pc:sldMk cId="922667727" sldId="412"/>
        </pc:sldMkLst>
      </pc:sldChg>
      <pc:sldChg chg="del">
        <pc:chgData name="Nishikant Bhaskar Surwade" userId="495076cc-52fc-426c-b589-27671fc457ea" providerId="ADAL" clId="{820AEAD9-3897-410C-AC35-DCEE33C44C15}" dt="2023-07-31T07:01:46.473" v="188" actId="47"/>
        <pc:sldMkLst>
          <pc:docMk/>
          <pc:sldMk cId="3429121751" sldId="414"/>
        </pc:sldMkLst>
      </pc:sldChg>
      <pc:sldChg chg="modSp mod">
        <pc:chgData name="Nishikant Bhaskar Surwade" userId="495076cc-52fc-426c-b589-27671fc457ea" providerId="ADAL" clId="{820AEAD9-3897-410C-AC35-DCEE33C44C15}" dt="2023-07-31T07:03:17.289" v="277" actId="6549"/>
        <pc:sldMkLst>
          <pc:docMk/>
          <pc:sldMk cId="1321937018" sldId="415"/>
        </pc:sldMkLst>
        <pc:spChg chg="mod">
          <ac:chgData name="Nishikant Bhaskar Surwade" userId="495076cc-52fc-426c-b589-27671fc457ea" providerId="ADAL" clId="{820AEAD9-3897-410C-AC35-DCEE33C44C15}" dt="2023-07-31T07:03:17.289" v="277" actId="6549"/>
          <ac:spMkLst>
            <pc:docMk/>
            <pc:sldMk cId="1321937018" sldId="415"/>
            <ac:spMk id="19" creationId="{72384295-5260-0273-4BF4-F770164A181F}"/>
          </ac:spMkLst>
        </pc:spChg>
      </pc:sldChg>
      <pc:sldChg chg="del">
        <pc:chgData name="Nishikant Bhaskar Surwade" userId="495076cc-52fc-426c-b589-27671fc457ea" providerId="ADAL" clId="{820AEAD9-3897-410C-AC35-DCEE33C44C15}" dt="2023-07-31T07:02:40.634" v="257" actId="47"/>
        <pc:sldMkLst>
          <pc:docMk/>
          <pc:sldMk cId="1881863222" sldId="416"/>
        </pc:sldMkLst>
      </pc:sldChg>
      <pc:sldChg chg="addSp delSp modSp del mod ord addAnim delAnim modAnim">
        <pc:chgData name="Nishikant Bhaskar Surwade" userId="495076cc-52fc-426c-b589-27671fc457ea" providerId="ADAL" clId="{820AEAD9-3897-410C-AC35-DCEE33C44C15}" dt="2023-07-31T07:00:51.946" v="187" actId="47"/>
        <pc:sldMkLst>
          <pc:docMk/>
          <pc:sldMk cId="3735570149" sldId="417"/>
        </pc:sldMkLst>
        <pc:spChg chg="add del mod">
          <ac:chgData name="Nishikant Bhaskar Surwade" userId="495076cc-52fc-426c-b589-27671fc457ea" providerId="ADAL" clId="{820AEAD9-3897-410C-AC35-DCEE33C44C15}" dt="2023-07-31T06:59:57.861" v="169" actId="478"/>
          <ac:spMkLst>
            <pc:docMk/>
            <pc:sldMk cId="3735570149" sldId="417"/>
            <ac:spMk id="8" creationId="{78D42057-21B0-565D-921B-BEC234EBD04B}"/>
          </ac:spMkLst>
        </pc:spChg>
        <pc:spChg chg="add del mod">
          <ac:chgData name="Nishikant Bhaskar Surwade" userId="495076cc-52fc-426c-b589-27671fc457ea" providerId="ADAL" clId="{820AEAD9-3897-410C-AC35-DCEE33C44C15}" dt="2023-07-31T06:59:57.861" v="169" actId="478"/>
          <ac:spMkLst>
            <pc:docMk/>
            <pc:sldMk cId="3735570149" sldId="417"/>
            <ac:spMk id="9" creationId="{D56DA8A5-5006-F97A-DF40-7876F585A6C0}"/>
          </ac:spMkLst>
        </pc:spChg>
        <pc:spChg chg="add del mod">
          <ac:chgData name="Nishikant Bhaskar Surwade" userId="495076cc-52fc-426c-b589-27671fc457ea" providerId="ADAL" clId="{820AEAD9-3897-410C-AC35-DCEE33C44C15}" dt="2023-07-31T06:59:57.861" v="169" actId="478"/>
          <ac:spMkLst>
            <pc:docMk/>
            <pc:sldMk cId="3735570149" sldId="417"/>
            <ac:spMk id="10" creationId="{3D5D6EC5-17BF-F338-71CD-26913565E2D2}"/>
          </ac:spMkLst>
        </pc:spChg>
        <pc:spChg chg="add del mod">
          <ac:chgData name="Nishikant Bhaskar Surwade" userId="495076cc-52fc-426c-b589-27671fc457ea" providerId="ADAL" clId="{820AEAD9-3897-410C-AC35-DCEE33C44C15}" dt="2023-07-31T06:59:57.861" v="169" actId="478"/>
          <ac:spMkLst>
            <pc:docMk/>
            <pc:sldMk cId="3735570149" sldId="417"/>
            <ac:spMk id="11" creationId="{3FF2B47D-A528-B08C-6820-4828AED93CC9}"/>
          </ac:spMkLst>
        </pc:spChg>
        <pc:spChg chg="add del mod">
          <ac:chgData name="Nishikant Bhaskar Surwade" userId="495076cc-52fc-426c-b589-27671fc457ea" providerId="ADAL" clId="{820AEAD9-3897-410C-AC35-DCEE33C44C15}" dt="2023-07-31T06:59:57.861" v="169" actId="478"/>
          <ac:spMkLst>
            <pc:docMk/>
            <pc:sldMk cId="3735570149" sldId="417"/>
            <ac:spMk id="12" creationId="{D1A95AF6-F92D-4E8B-9D87-98FB86192FBD}"/>
          </ac:spMkLst>
        </pc:spChg>
        <pc:spChg chg="add del mod">
          <ac:chgData name="Nishikant Bhaskar Surwade" userId="495076cc-52fc-426c-b589-27671fc457ea" providerId="ADAL" clId="{820AEAD9-3897-410C-AC35-DCEE33C44C15}" dt="2023-07-31T06:59:57.861" v="169" actId="478"/>
          <ac:spMkLst>
            <pc:docMk/>
            <pc:sldMk cId="3735570149" sldId="417"/>
            <ac:spMk id="13" creationId="{7008BCA5-3F44-7327-6748-C60FD220D1D7}"/>
          </ac:spMkLst>
        </pc:spChg>
        <pc:spChg chg="add del mod">
          <ac:chgData name="Nishikant Bhaskar Surwade" userId="495076cc-52fc-426c-b589-27671fc457ea" providerId="ADAL" clId="{820AEAD9-3897-410C-AC35-DCEE33C44C15}" dt="2023-07-31T06:59:57.861" v="169" actId="478"/>
          <ac:spMkLst>
            <pc:docMk/>
            <pc:sldMk cId="3735570149" sldId="417"/>
            <ac:spMk id="14" creationId="{9F9F3CB0-3802-AA62-B28B-4264CC12EC99}"/>
          </ac:spMkLst>
        </pc:spChg>
        <pc:spChg chg="add del mod">
          <ac:chgData name="Nishikant Bhaskar Surwade" userId="495076cc-52fc-426c-b589-27671fc457ea" providerId="ADAL" clId="{820AEAD9-3897-410C-AC35-DCEE33C44C15}" dt="2023-07-31T06:59:57.861" v="169" actId="478"/>
          <ac:spMkLst>
            <pc:docMk/>
            <pc:sldMk cId="3735570149" sldId="417"/>
            <ac:spMk id="16" creationId="{12A5BA59-A87A-904C-8803-E0B1E6080A97}"/>
          </ac:spMkLst>
        </pc:spChg>
        <pc:spChg chg="add del mod">
          <ac:chgData name="Nishikant Bhaskar Surwade" userId="495076cc-52fc-426c-b589-27671fc457ea" providerId="ADAL" clId="{820AEAD9-3897-410C-AC35-DCEE33C44C15}" dt="2023-07-31T06:59:57.861" v="169" actId="478"/>
          <ac:spMkLst>
            <pc:docMk/>
            <pc:sldMk cId="3735570149" sldId="417"/>
            <ac:spMk id="17" creationId="{F78D2909-B6CF-71EB-2270-0DE94FCFE44C}"/>
          </ac:spMkLst>
        </pc:spChg>
        <pc:spChg chg="mod">
          <ac:chgData name="Nishikant Bhaskar Surwade" userId="495076cc-52fc-426c-b589-27671fc457ea" providerId="ADAL" clId="{820AEAD9-3897-410C-AC35-DCEE33C44C15}" dt="2023-07-31T06:59:45.734" v="167" actId="14100"/>
          <ac:spMkLst>
            <pc:docMk/>
            <pc:sldMk cId="3735570149" sldId="417"/>
            <ac:spMk id="19" creationId="{365834B9-2B97-9836-366E-3FC73CC441E6}"/>
          </ac:spMkLst>
        </pc:spChg>
        <pc:spChg chg="mod">
          <ac:chgData name="Nishikant Bhaskar Surwade" userId="495076cc-52fc-426c-b589-27671fc457ea" providerId="ADAL" clId="{820AEAD9-3897-410C-AC35-DCEE33C44C15}" dt="2023-07-31T06:59:45.734" v="167" actId="14100"/>
          <ac:spMkLst>
            <pc:docMk/>
            <pc:sldMk cId="3735570149" sldId="417"/>
            <ac:spMk id="20" creationId="{7A70D118-3B93-B608-720E-2C261570E0C2}"/>
          </ac:spMkLst>
        </pc:spChg>
        <pc:spChg chg="mod">
          <ac:chgData name="Nishikant Bhaskar Surwade" userId="495076cc-52fc-426c-b589-27671fc457ea" providerId="ADAL" clId="{820AEAD9-3897-410C-AC35-DCEE33C44C15}" dt="2023-07-31T06:59:45.734" v="167" actId="14100"/>
          <ac:spMkLst>
            <pc:docMk/>
            <pc:sldMk cId="3735570149" sldId="417"/>
            <ac:spMk id="21" creationId="{36D20188-6CAB-2EB4-9DAE-6FA5D0AEF98E}"/>
          </ac:spMkLst>
        </pc:spChg>
        <pc:spChg chg="mod">
          <ac:chgData name="Nishikant Bhaskar Surwade" userId="495076cc-52fc-426c-b589-27671fc457ea" providerId="ADAL" clId="{820AEAD9-3897-410C-AC35-DCEE33C44C15}" dt="2023-07-31T06:59:45.734" v="167" actId="14100"/>
          <ac:spMkLst>
            <pc:docMk/>
            <pc:sldMk cId="3735570149" sldId="417"/>
            <ac:spMk id="22" creationId="{AAF5DD34-0131-DD48-0277-6A670A51EBF0}"/>
          </ac:spMkLst>
        </pc:spChg>
        <pc:spChg chg="mod">
          <ac:chgData name="Nishikant Bhaskar Surwade" userId="495076cc-52fc-426c-b589-27671fc457ea" providerId="ADAL" clId="{820AEAD9-3897-410C-AC35-DCEE33C44C15}" dt="2023-07-31T06:59:45.734" v="167" actId="14100"/>
          <ac:spMkLst>
            <pc:docMk/>
            <pc:sldMk cId="3735570149" sldId="417"/>
            <ac:spMk id="23" creationId="{D52B9809-B620-6C42-992B-5D6ABCBCC619}"/>
          </ac:spMkLst>
        </pc:spChg>
        <pc:spChg chg="mod">
          <ac:chgData name="Nishikant Bhaskar Surwade" userId="495076cc-52fc-426c-b589-27671fc457ea" providerId="ADAL" clId="{820AEAD9-3897-410C-AC35-DCEE33C44C15}" dt="2023-07-31T06:59:45.734" v="167" actId="14100"/>
          <ac:spMkLst>
            <pc:docMk/>
            <pc:sldMk cId="3735570149" sldId="417"/>
            <ac:spMk id="24" creationId="{CFF97B98-4D29-1FBF-9A4D-14A2EC99F90A}"/>
          </ac:spMkLst>
        </pc:spChg>
        <pc:spChg chg="mod">
          <ac:chgData name="Nishikant Bhaskar Surwade" userId="495076cc-52fc-426c-b589-27671fc457ea" providerId="ADAL" clId="{820AEAD9-3897-410C-AC35-DCEE33C44C15}" dt="2023-07-31T06:59:45.734" v="167" actId="14100"/>
          <ac:spMkLst>
            <pc:docMk/>
            <pc:sldMk cId="3735570149" sldId="417"/>
            <ac:spMk id="25" creationId="{04D359F2-CF25-ACC6-6892-78147459465E}"/>
          </ac:spMkLst>
        </pc:spChg>
        <pc:spChg chg="mod">
          <ac:chgData name="Nishikant Bhaskar Surwade" userId="495076cc-52fc-426c-b589-27671fc457ea" providerId="ADAL" clId="{820AEAD9-3897-410C-AC35-DCEE33C44C15}" dt="2023-07-31T06:59:45.734" v="167" actId="14100"/>
          <ac:spMkLst>
            <pc:docMk/>
            <pc:sldMk cId="3735570149" sldId="417"/>
            <ac:spMk id="26" creationId="{430F5A56-FE9C-BA63-229A-63E0483732D3}"/>
          </ac:spMkLst>
        </pc:spChg>
        <pc:spChg chg="mod">
          <ac:chgData name="Nishikant Bhaskar Surwade" userId="495076cc-52fc-426c-b589-27671fc457ea" providerId="ADAL" clId="{820AEAD9-3897-410C-AC35-DCEE33C44C15}" dt="2023-07-31T06:59:45.734" v="167" actId="14100"/>
          <ac:spMkLst>
            <pc:docMk/>
            <pc:sldMk cId="3735570149" sldId="417"/>
            <ac:spMk id="27" creationId="{07639A50-693F-5CF1-BFA5-8D17494B3C07}"/>
          </ac:spMkLst>
        </pc:spChg>
        <pc:spChg chg="mod">
          <ac:chgData name="Nishikant Bhaskar Surwade" userId="495076cc-52fc-426c-b589-27671fc457ea" providerId="ADAL" clId="{820AEAD9-3897-410C-AC35-DCEE33C44C15}" dt="2023-07-31T06:59:45.734" v="167" actId="14100"/>
          <ac:spMkLst>
            <pc:docMk/>
            <pc:sldMk cId="3735570149" sldId="417"/>
            <ac:spMk id="28" creationId="{FEF4D945-3C65-BEE7-6941-89E21F31C1F3}"/>
          </ac:spMkLst>
        </pc:spChg>
        <pc:spChg chg="mod">
          <ac:chgData name="Nishikant Bhaskar Surwade" userId="495076cc-52fc-426c-b589-27671fc457ea" providerId="ADAL" clId="{820AEAD9-3897-410C-AC35-DCEE33C44C15}" dt="2023-07-31T06:59:45.734" v="167" actId="14100"/>
          <ac:spMkLst>
            <pc:docMk/>
            <pc:sldMk cId="3735570149" sldId="417"/>
            <ac:spMk id="29" creationId="{721DD4F5-E855-20FF-B1CF-32E794CD1F93}"/>
          </ac:spMkLst>
        </pc:spChg>
        <pc:spChg chg="mod">
          <ac:chgData name="Nishikant Bhaskar Surwade" userId="495076cc-52fc-426c-b589-27671fc457ea" providerId="ADAL" clId="{820AEAD9-3897-410C-AC35-DCEE33C44C15}" dt="2023-07-31T06:59:45.734" v="167" actId="14100"/>
          <ac:spMkLst>
            <pc:docMk/>
            <pc:sldMk cId="3735570149" sldId="417"/>
            <ac:spMk id="30" creationId="{CD6FF040-F9C0-63F1-A1F7-DEAE73C4B9DD}"/>
          </ac:spMkLst>
        </pc:spChg>
        <pc:spChg chg="mod">
          <ac:chgData name="Nishikant Bhaskar Surwade" userId="495076cc-52fc-426c-b589-27671fc457ea" providerId="ADAL" clId="{820AEAD9-3897-410C-AC35-DCEE33C44C15}" dt="2023-07-31T06:59:45.734" v="167" actId="14100"/>
          <ac:spMkLst>
            <pc:docMk/>
            <pc:sldMk cId="3735570149" sldId="417"/>
            <ac:spMk id="31" creationId="{C32D836D-876A-16A8-DD9A-43DA398CB039}"/>
          </ac:spMkLst>
        </pc:spChg>
        <pc:spChg chg="mod">
          <ac:chgData name="Nishikant Bhaskar Surwade" userId="495076cc-52fc-426c-b589-27671fc457ea" providerId="ADAL" clId="{820AEAD9-3897-410C-AC35-DCEE33C44C15}" dt="2023-07-31T06:59:45.734" v="167" actId="14100"/>
          <ac:spMkLst>
            <pc:docMk/>
            <pc:sldMk cId="3735570149" sldId="417"/>
            <ac:spMk id="32" creationId="{42FEEC5E-8BAA-4D2B-323F-B92EF512F28C}"/>
          </ac:spMkLst>
        </pc:spChg>
        <pc:spChg chg="mod">
          <ac:chgData name="Nishikant Bhaskar Surwade" userId="495076cc-52fc-426c-b589-27671fc457ea" providerId="ADAL" clId="{820AEAD9-3897-410C-AC35-DCEE33C44C15}" dt="2023-07-31T06:59:45.734" v="167" actId="14100"/>
          <ac:spMkLst>
            <pc:docMk/>
            <pc:sldMk cId="3735570149" sldId="417"/>
            <ac:spMk id="33" creationId="{7EFA8561-83A8-C9B1-26DE-C9C6B619ABB2}"/>
          </ac:spMkLst>
        </pc:spChg>
        <pc:spChg chg="mod">
          <ac:chgData name="Nishikant Bhaskar Surwade" userId="495076cc-52fc-426c-b589-27671fc457ea" providerId="ADAL" clId="{820AEAD9-3897-410C-AC35-DCEE33C44C15}" dt="2023-07-31T06:59:45.734" v="167" actId="14100"/>
          <ac:spMkLst>
            <pc:docMk/>
            <pc:sldMk cId="3735570149" sldId="417"/>
            <ac:spMk id="34" creationId="{3D7F8DD8-DE6E-1672-28AC-1C33D94B427B}"/>
          </ac:spMkLst>
        </pc:spChg>
        <pc:spChg chg="mod">
          <ac:chgData name="Nishikant Bhaskar Surwade" userId="495076cc-52fc-426c-b589-27671fc457ea" providerId="ADAL" clId="{820AEAD9-3897-410C-AC35-DCEE33C44C15}" dt="2023-07-31T06:59:45.734" v="167" actId="14100"/>
          <ac:spMkLst>
            <pc:docMk/>
            <pc:sldMk cId="3735570149" sldId="417"/>
            <ac:spMk id="35" creationId="{3B30913E-FD7A-AB7B-FC6F-8EAEDC247502}"/>
          </ac:spMkLst>
        </pc:spChg>
        <pc:spChg chg="add del mod">
          <ac:chgData name="Nishikant Bhaskar Surwade" userId="495076cc-52fc-426c-b589-27671fc457ea" providerId="ADAL" clId="{820AEAD9-3897-410C-AC35-DCEE33C44C15}" dt="2023-07-31T06:59:57.861" v="169" actId="478"/>
          <ac:spMkLst>
            <pc:docMk/>
            <pc:sldMk cId="3735570149" sldId="417"/>
            <ac:spMk id="37" creationId="{8B3D1316-CE54-209E-50BE-86CD0A09034F}"/>
          </ac:spMkLst>
        </pc:spChg>
        <pc:spChg chg="mod">
          <ac:chgData name="Nishikant Bhaskar Surwade" userId="495076cc-52fc-426c-b589-27671fc457ea" providerId="ADAL" clId="{820AEAD9-3897-410C-AC35-DCEE33C44C15}" dt="2023-07-31T06:59:45.734" v="167" actId="14100"/>
          <ac:spMkLst>
            <pc:docMk/>
            <pc:sldMk cId="3735570149" sldId="417"/>
            <ac:spMk id="39" creationId="{B58C6980-B6B8-A7FB-A9A8-C09FCB4F24CA}"/>
          </ac:spMkLst>
        </pc:spChg>
        <pc:spChg chg="mod">
          <ac:chgData name="Nishikant Bhaskar Surwade" userId="495076cc-52fc-426c-b589-27671fc457ea" providerId="ADAL" clId="{820AEAD9-3897-410C-AC35-DCEE33C44C15}" dt="2023-07-31T06:59:45.734" v="167" actId="14100"/>
          <ac:spMkLst>
            <pc:docMk/>
            <pc:sldMk cId="3735570149" sldId="417"/>
            <ac:spMk id="40" creationId="{A4BC2326-0094-9AE8-315F-28BD4CD3C56F}"/>
          </ac:spMkLst>
        </pc:spChg>
        <pc:spChg chg="add del mod">
          <ac:chgData name="Nishikant Bhaskar Surwade" userId="495076cc-52fc-426c-b589-27671fc457ea" providerId="ADAL" clId="{820AEAD9-3897-410C-AC35-DCEE33C44C15}" dt="2023-07-31T06:59:57.861" v="169" actId="478"/>
          <ac:spMkLst>
            <pc:docMk/>
            <pc:sldMk cId="3735570149" sldId="417"/>
            <ac:spMk id="41" creationId="{26FEFA51-3564-34C0-201F-CB503854B498}"/>
          </ac:spMkLst>
        </pc:spChg>
        <pc:spChg chg="mod">
          <ac:chgData name="Nishikant Bhaskar Surwade" userId="495076cc-52fc-426c-b589-27671fc457ea" providerId="ADAL" clId="{820AEAD9-3897-410C-AC35-DCEE33C44C15}" dt="2023-07-31T06:59:45.734" v="167" actId="14100"/>
          <ac:spMkLst>
            <pc:docMk/>
            <pc:sldMk cId="3735570149" sldId="417"/>
            <ac:spMk id="43" creationId="{16EE84A3-E8C2-DAD4-9861-25B18B3016E1}"/>
          </ac:spMkLst>
        </pc:spChg>
        <pc:spChg chg="mod">
          <ac:chgData name="Nishikant Bhaskar Surwade" userId="495076cc-52fc-426c-b589-27671fc457ea" providerId="ADAL" clId="{820AEAD9-3897-410C-AC35-DCEE33C44C15}" dt="2023-07-31T06:59:45.734" v="167" actId="14100"/>
          <ac:spMkLst>
            <pc:docMk/>
            <pc:sldMk cId="3735570149" sldId="417"/>
            <ac:spMk id="44" creationId="{D46948CF-E4FC-1FF5-81F0-18E9C3498708}"/>
          </ac:spMkLst>
        </pc:spChg>
        <pc:spChg chg="mod">
          <ac:chgData name="Nishikant Bhaskar Surwade" userId="495076cc-52fc-426c-b589-27671fc457ea" providerId="ADAL" clId="{820AEAD9-3897-410C-AC35-DCEE33C44C15}" dt="2023-07-31T06:59:45.734" v="167" actId="14100"/>
          <ac:spMkLst>
            <pc:docMk/>
            <pc:sldMk cId="3735570149" sldId="417"/>
            <ac:spMk id="45" creationId="{695BC9A6-7BD0-8ED6-E803-1C5B1504D9C0}"/>
          </ac:spMkLst>
        </pc:spChg>
        <pc:spChg chg="mod">
          <ac:chgData name="Nishikant Bhaskar Surwade" userId="495076cc-52fc-426c-b589-27671fc457ea" providerId="ADAL" clId="{820AEAD9-3897-410C-AC35-DCEE33C44C15}" dt="2023-07-31T06:59:45.734" v="167" actId="14100"/>
          <ac:spMkLst>
            <pc:docMk/>
            <pc:sldMk cId="3735570149" sldId="417"/>
            <ac:spMk id="46" creationId="{92025941-EAF2-1AC7-490E-7065DD6BAE99}"/>
          </ac:spMkLst>
        </pc:spChg>
        <pc:spChg chg="mod">
          <ac:chgData name="Nishikant Bhaskar Surwade" userId="495076cc-52fc-426c-b589-27671fc457ea" providerId="ADAL" clId="{820AEAD9-3897-410C-AC35-DCEE33C44C15}" dt="2023-07-31T06:59:45.734" v="167" actId="14100"/>
          <ac:spMkLst>
            <pc:docMk/>
            <pc:sldMk cId="3735570149" sldId="417"/>
            <ac:spMk id="47" creationId="{0A299B7B-1C63-31E3-5D18-21C53146C46A}"/>
          </ac:spMkLst>
        </pc:spChg>
        <pc:spChg chg="mod">
          <ac:chgData name="Nishikant Bhaskar Surwade" userId="495076cc-52fc-426c-b589-27671fc457ea" providerId="ADAL" clId="{820AEAD9-3897-410C-AC35-DCEE33C44C15}" dt="2023-07-31T06:59:45.734" v="167" actId="14100"/>
          <ac:spMkLst>
            <pc:docMk/>
            <pc:sldMk cId="3735570149" sldId="417"/>
            <ac:spMk id="48" creationId="{C2103712-D381-1937-16D1-1ED6003EDBFF}"/>
          </ac:spMkLst>
        </pc:spChg>
        <pc:spChg chg="mod">
          <ac:chgData name="Nishikant Bhaskar Surwade" userId="495076cc-52fc-426c-b589-27671fc457ea" providerId="ADAL" clId="{820AEAD9-3897-410C-AC35-DCEE33C44C15}" dt="2023-07-31T06:59:45.734" v="167" actId="14100"/>
          <ac:spMkLst>
            <pc:docMk/>
            <pc:sldMk cId="3735570149" sldId="417"/>
            <ac:spMk id="49" creationId="{9890467F-CE2A-1AB7-CA6A-89DB75BC9BFE}"/>
          </ac:spMkLst>
        </pc:spChg>
        <pc:spChg chg="mod">
          <ac:chgData name="Nishikant Bhaskar Surwade" userId="495076cc-52fc-426c-b589-27671fc457ea" providerId="ADAL" clId="{820AEAD9-3897-410C-AC35-DCEE33C44C15}" dt="2023-07-31T06:59:45.734" v="167" actId="14100"/>
          <ac:spMkLst>
            <pc:docMk/>
            <pc:sldMk cId="3735570149" sldId="417"/>
            <ac:spMk id="50" creationId="{62EC7154-555C-67E2-452E-FD6421FB755F}"/>
          </ac:spMkLst>
        </pc:spChg>
        <pc:spChg chg="mod">
          <ac:chgData name="Nishikant Bhaskar Surwade" userId="495076cc-52fc-426c-b589-27671fc457ea" providerId="ADAL" clId="{820AEAD9-3897-410C-AC35-DCEE33C44C15}" dt="2023-07-31T06:59:45.734" v="167" actId="14100"/>
          <ac:spMkLst>
            <pc:docMk/>
            <pc:sldMk cId="3735570149" sldId="417"/>
            <ac:spMk id="51" creationId="{959E45CC-9683-56EC-C0BF-FEBB31190997}"/>
          </ac:spMkLst>
        </pc:spChg>
        <pc:spChg chg="add del mod">
          <ac:chgData name="Nishikant Bhaskar Surwade" userId="495076cc-52fc-426c-b589-27671fc457ea" providerId="ADAL" clId="{820AEAD9-3897-410C-AC35-DCEE33C44C15}" dt="2023-07-31T06:59:57.861" v="169" actId="478"/>
          <ac:spMkLst>
            <pc:docMk/>
            <pc:sldMk cId="3735570149" sldId="417"/>
            <ac:spMk id="55" creationId="{FD9866A8-FC0E-8E3D-3D60-EB2C788642A5}"/>
          </ac:spMkLst>
        </pc:spChg>
        <pc:spChg chg="add del mod">
          <ac:chgData name="Nishikant Bhaskar Surwade" userId="495076cc-52fc-426c-b589-27671fc457ea" providerId="ADAL" clId="{820AEAD9-3897-410C-AC35-DCEE33C44C15}" dt="2023-07-31T06:59:57.861" v="169" actId="478"/>
          <ac:spMkLst>
            <pc:docMk/>
            <pc:sldMk cId="3735570149" sldId="417"/>
            <ac:spMk id="56" creationId="{57223F99-FE11-28BF-34D6-F0835E8557B9}"/>
          </ac:spMkLst>
        </pc:spChg>
        <pc:spChg chg="add del mod">
          <ac:chgData name="Nishikant Bhaskar Surwade" userId="495076cc-52fc-426c-b589-27671fc457ea" providerId="ADAL" clId="{820AEAD9-3897-410C-AC35-DCEE33C44C15}" dt="2023-07-31T06:59:57.861" v="169" actId="478"/>
          <ac:spMkLst>
            <pc:docMk/>
            <pc:sldMk cId="3735570149" sldId="417"/>
            <ac:spMk id="57" creationId="{581A4D2B-6E12-F39F-E81F-8916C233DCC1}"/>
          </ac:spMkLst>
        </pc:spChg>
        <pc:spChg chg="add del mod">
          <ac:chgData name="Nishikant Bhaskar Surwade" userId="495076cc-52fc-426c-b589-27671fc457ea" providerId="ADAL" clId="{820AEAD9-3897-410C-AC35-DCEE33C44C15}" dt="2023-07-31T06:59:57.861" v="169" actId="478"/>
          <ac:spMkLst>
            <pc:docMk/>
            <pc:sldMk cId="3735570149" sldId="417"/>
            <ac:spMk id="58" creationId="{B1369B60-E204-9BF0-3265-83281E3E97B2}"/>
          </ac:spMkLst>
        </pc:spChg>
        <pc:spChg chg="add del mod">
          <ac:chgData name="Nishikant Bhaskar Surwade" userId="495076cc-52fc-426c-b589-27671fc457ea" providerId="ADAL" clId="{820AEAD9-3897-410C-AC35-DCEE33C44C15}" dt="2023-07-31T06:59:57.861" v="169" actId="478"/>
          <ac:spMkLst>
            <pc:docMk/>
            <pc:sldMk cId="3735570149" sldId="417"/>
            <ac:spMk id="59" creationId="{020D10A9-E799-23CD-A22B-D5A7E84B4E37}"/>
          </ac:spMkLst>
        </pc:spChg>
        <pc:spChg chg="add del mod">
          <ac:chgData name="Nishikant Bhaskar Surwade" userId="495076cc-52fc-426c-b589-27671fc457ea" providerId="ADAL" clId="{820AEAD9-3897-410C-AC35-DCEE33C44C15}" dt="2023-07-31T06:59:57.861" v="169" actId="478"/>
          <ac:spMkLst>
            <pc:docMk/>
            <pc:sldMk cId="3735570149" sldId="417"/>
            <ac:spMk id="60" creationId="{D04CA9F8-0EF4-9DAE-E727-D4F39BFEB06F}"/>
          </ac:spMkLst>
        </pc:spChg>
        <pc:spChg chg="mod">
          <ac:chgData name="Nishikant Bhaskar Surwade" userId="495076cc-52fc-426c-b589-27671fc457ea" providerId="ADAL" clId="{820AEAD9-3897-410C-AC35-DCEE33C44C15}" dt="2023-07-31T06:59:45.734" v="167" actId="14100"/>
          <ac:spMkLst>
            <pc:docMk/>
            <pc:sldMk cId="3735570149" sldId="417"/>
            <ac:spMk id="62" creationId="{758A6444-7F40-A91E-D7BB-96C1916737CA}"/>
          </ac:spMkLst>
        </pc:spChg>
        <pc:spChg chg="mod">
          <ac:chgData name="Nishikant Bhaskar Surwade" userId="495076cc-52fc-426c-b589-27671fc457ea" providerId="ADAL" clId="{820AEAD9-3897-410C-AC35-DCEE33C44C15}" dt="2023-07-31T06:59:45.734" v="167" actId="14100"/>
          <ac:spMkLst>
            <pc:docMk/>
            <pc:sldMk cId="3735570149" sldId="417"/>
            <ac:spMk id="63" creationId="{810A42A1-FA1E-9DC7-0BAA-0BC9875FA237}"/>
          </ac:spMkLst>
        </pc:spChg>
        <pc:spChg chg="add del mod">
          <ac:chgData name="Nishikant Bhaskar Surwade" userId="495076cc-52fc-426c-b589-27671fc457ea" providerId="ADAL" clId="{820AEAD9-3897-410C-AC35-DCEE33C44C15}" dt="2023-07-31T06:59:57.861" v="169" actId="478"/>
          <ac:spMkLst>
            <pc:docMk/>
            <pc:sldMk cId="3735570149" sldId="417"/>
            <ac:spMk id="64" creationId="{27E70792-05A3-67C2-C291-E3B90743B257}"/>
          </ac:spMkLst>
        </pc:spChg>
        <pc:spChg chg="add del mod">
          <ac:chgData name="Nishikant Bhaskar Surwade" userId="495076cc-52fc-426c-b589-27671fc457ea" providerId="ADAL" clId="{820AEAD9-3897-410C-AC35-DCEE33C44C15}" dt="2023-07-31T06:59:57.861" v="169" actId="478"/>
          <ac:spMkLst>
            <pc:docMk/>
            <pc:sldMk cId="3735570149" sldId="417"/>
            <ac:spMk id="68" creationId="{4DBB978A-EF03-35C0-F04F-289FB7CA6CE6}"/>
          </ac:spMkLst>
        </pc:spChg>
        <pc:spChg chg="mod">
          <ac:chgData name="Nishikant Bhaskar Surwade" userId="495076cc-52fc-426c-b589-27671fc457ea" providerId="ADAL" clId="{820AEAD9-3897-410C-AC35-DCEE33C44C15}" dt="2023-07-31T06:59:45.734" v="167" actId="14100"/>
          <ac:spMkLst>
            <pc:docMk/>
            <pc:sldMk cId="3735570149" sldId="417"/>
            <ac:spMk id="70" creationId="{F6419326-574E-108C-9BE4-765C5BDCD0E5}"/>
          </ac:spMkLst>
        </pc:spChg>
        <pc:spChg chg="mod">
          <ac:chgData name="Nishikant Bhaskar Surwade" userId="495076cc-52fc-426c-b589-27671fc457ea" providerId="ADAL" clId="{820AEAD9-3897-410C-AC35-DCEE33C44C15}" dt="2023-07-31T06:59:45.734" v="167" actId="14100"/>
          <ac:spMkLst>
            <pc:docMk/>
            <pc:sldMk cId="3735570149" sldId="417"/>
            <ac:spMk id="71" creationId="{D4B5A06E-7CF9-F48E-B6C5-1FC968B6EA1D}"/>
          </ac:spMkLst>
        </pc:spChg>
        <pc:spChg chg="mod">
          <ac:chgData name="Nishikant Bhaskar Surwade" userId="495076cc-52fc-426c-b589-27671fc457ea" providerId="ADAL" clId="{820AEAD9-3897-410C-AC35-DCEE33C44C15}" dt="2023-07-31T06:59:45.734" v="167" actId="14100"/>
          <ac:spMkLst>
            <pc:docMk/>
            <pc:sldMk cId="3735570149" sldId="417"/>
            <ac:spMk id="72" creationId="{FC14885A-C4AC-6FFC-BFB3-25D437E26CBF}"/>
          </ac:spMkLst>
        </pc:spChg>
        <pc:spChg chg="mod">
          <ac:chgData name="Nishikant Bhaskar Surwade" userId="495076cc-52fc-426c-b589-27671fc457ea" providerId="ADAL" clId="{820AEAD9-3897-410C-AC35-DCEE33C44C15}" dt="2023-07-31T06:59:45.734" v="167" actId="14100"/>
          <ac:spMkLst>
            <pc:docMk/>
            <pc:sldMk cId="3735570149" sldId="417"/>
            <ac:spMk id="73" creationId="{1DCA26DC-078A-FBDF-2FF2-02197F95C572}"/>
          </ac:spMkLst>
        </pc:spChg>
        <pc:spChg chg="mod">
          <ac:chgData name="Nishikant Bhaskar Surwade" userId="495076cc-52fc-426c-b589-27671fc457ea" providerId="ADAL" clId="{820AEAD9-3897-410C-AC35-DCEE33C44C15}" dt="2023-07-31T06:59:45.734" v="167" actId="14100"/>
          <ac:spMkLst>
            <pc:docMk/>
            <pc:sldMk cId="3735570149" sldId="417"/>
            <ac:spMk id="74" creationId="{041F74E7-BEF0-8479-B1D6-D0539CE204F9}"/>
          </ac:spMkLst>
        </pc:spChg>
        <pc:spChg chg="mod">
          <ac:chgData name="Nishikant Bhaskar Surwade" userId="495076cc-52fc-426c-b589-27671fc457ea" providerId="ADAL" clId="{820AEAD9-3897-410C-AC35-DCEE33C44C15}" dt="2023-07-31T06:59:45.734" v="167" actId="14100"/>
          <ac:spMkLst>
            <pc:docMk/>
            <pc:sldMk cId="3735570149" sldId="417"/>
            <ac:spMk id="75" creationId="{B62C3048-27A0-1445-0F00-C2310D74B196}"/>
          </ac:spMkLst>
        </pc:spChg>
        <pc:spChg chg="mod">
          <ac:chgData name="Nishikant Bhaskar Surwade" userId="495076cc-52fc-426c-b589-27671fc457ea" providerId="ADAL" clId="{820AEAD9-3897-410C-AC35-DCEE33C44C15}" dt="2023-07-31T06:59:45.734" v="167" actId="14100"/>
          <ac:spMkLst>
            <pc:docMk/>
            <pc:sldMk cId="3735570149" sldId="417"/>
            <ac:spMk id="76" creationId="{2C7EE9BE-EAFB-A59A-B5E6-73F370FF0D77}"/>
          </ac:spMkLst>
        </pc:spChg>
        <pc:spChg chg="mod">
          <ac:chgData name="Nishikant Bhaskar Surwade" userId="495076cc-52fc-426c-b589-27671fc457ea" providerId="ADAL" clId="{820AEAD9-3897-410C-AC35-DCEE33C44C15}" dt="2023-07-31T06:59:45.734" v="167" actId="14100"/>
          <ac:spMkLst>
            <pc:docMk/>
            <pc:sldMk cId="3735570149" sldId="417"/>
            <ac:spMk id="77" creationId="{7B51A7BA-C0D4-2D63-75E0-CC2213B20BAA}"/>
          </ac:spMkLst>
        </pc:spChg>
        <pc:spChg chg="mod">
          <ac:chgData name="Nishikant Bhaskar Surwade" userId="495076cc-52fc-426c-b589-27671fc457ea" providerId="ADAL" clId="{820AEAD9-3897-410C-AC35-DCEE33C44C15}" dt="2023-07-31T06:59:45.734" v="167" actId="14100"/>
          <ac:spMkLst>
            <pc:docMk/>
            <pc:sldMk cId="3735570149" sldId="417"/>
            <ac:spMk id="78" creationId="{DCDCF55E-322A-C8EA-D9E7-17A23A954558}"/>
          </ac:spMkLst>
        </pc:spChg>
        <pc:spChg chg="add del mod">
          <ac:chgData name="Nishikant Bhaskar Surwade" userId="495076cc-52fc-426c-b589-27671fc457ea" providerId="ADAL" clId="{820AEAD9-3897-410C-AC35-DCEE33C44C15}" dt="2023-07-31T06:59:57.861" v="169" actId="478"/>
          <ac:spMkLst>
            <pc:docMk/>
            <pc:sldMk cId="3735570149" sldId="417"/>
            <ac:spMk id="79" creationId="{7F7104DB-1204-DF93-08AC-3C3CA0AFC0C2}"/>
          </ac:spMkLst>
        </pc:spChg>
        <pc:spChg chg="mod">
          <ac:chgData name="Nishikant Bhaskar Surwade" userId="495076cc-52fc-426c-b589-27671fc457ea" providerId="ADAL" clId="{820AEAD9-3897-410C-AC35-DCEE33C44C15}" dt="2023-07-31T06:59:45.734" v="167" actId="14100"/>
          <ac:spMkLst>
            <pc:docMk/>
            <pc:sldMk cId="3735570149" sldId="417"/>
            <ac:spMk id="81" creationId="{20F9799A-45C4-CECD-9CA1-7248E7776A83}"/>
          </ac:spMkLst>
        </pc:spChg>
        <pc:spChg chg="mod">
          <ac:chgData name="Nishikant Bhaskar Surwade" userId="495076cc-52fc-426c-b589-27671fc457ea" providerId="ADAL" clId="{820AEAD9-3897-410C-AC35-DCEE33C44C15}" dt="2023-07-31T06:59:45.734" v="167" actId="14100"/>
          <ac:spMkLst>
            <pc:docMk/>
            <pc:sldMk cId="3735570149" sldId="417"/>
            <ac:spMk id="82" creationId="{29B2AB4B-FCF4-677E-5026-CD825D516DEB}"/>
          </ac:spMkLst>
        </pc:spChg>
        <pc:spChg chg="mod">
          <ac:chgData name="Nishikant Bhaskar Surwade" userId="495076cc-52fc-426c-b589-27671fc457ea" providerId="ADAL" clId="{820AEAD9-3897-410C-AC35-DCEE33C44C15}" dt="2023-07-31T06:59:45.734" v="167" actId="14100"/>
          <ac:spMkLst>
            <pc:docMk/>
            <pc:sldMk cId="3735570149" sldId="417"/>
            <ac:spMk id="84" creationId="{F1E37F52-8159-D420-64FB-400E3B315A19}"/>
          </ac:spMkLst>
        </pc:spChg>
        <pc:spChg chg="mod">
          <ac:chgData name="Nishikant Bhaskar Surwade" userId="495076cc-52fc-426c-b589-27671fc457ea" providerId="ADAL" clId="{820AEAD9-3897-410C-AC35-DCEE33C44C15}" dt="2023-07-31T06:59:45.734" v="167" actId="14100"/>
          <ac:spMkLst>
            <pc:docMk/>
            <pc:sldMk cId="3735570149" sldId="417"/>
            <ac:spMk id="85" creationId="{C4764A89-92CD-B83C-CFA5-363E1FEB0DC5}"/>
          </ac:spMkLst>
        </pc:spChg>
        <pc:spChg chg="mod">
          <ac:chgData name="Nishikant Bhaskar Surwade" userId="495076cc-52fc-426c-b589-27671fc457ea" providerId="ADAL" clId="{820AEAD9-3897-410C-AC35-DCEE33C44C15}" dt="2023-07-31T06:59:45.734" v="167" actId="14100"/>
          <ac:spMkLst>
            <pc:docMk/>
            <pc:sldMk cId="3735570149" sldId="417"/>
            <ac:spMk id="86" creationId="{CE22CAD8-D8D7-D3E6-9C12-80D9056F68EC}"/>
          </ac:spMkLst>
        </pc:spChg>
        <pc:spChg chg="add del mod">
          <ac:chgData name="Nishikant Bhaskar Surwade" userId="495076cc-52fc-426c-b589-27671fc457ea" providerId="ADAL" clId="{820AEAD9-3897-410C-AC35-DCEE33C44C15}" dt="2023-07-31T06:59:57.861" v="169" actId="478"/>
          <ac:spMkLst>
            <pc:docMk/>
            <pc:sldMk cId="3735570149" sldId="417"/>
            <ac:spMk id="87" creationId="{23490188-4D38-F767-5042-93C7659F9F77}"/>
          </ac:spMkLst>
        </pc:spChg>
        <pc:spChg chg="mod">
          <ac:chgData name="Nishikant Bhaskar Surwade" userId="495076cc-52fc-426c-b589-27671fc457ea" providerId="ADAL" clId="{820AEAD9-3897-410C-AC35-DCEE33C44C15}" dt="2023-07-31T06:59:45.734" v="167" actId="14100"/>
          <ac:spMkLst>
            <pc:docMk/>
            <pc:sldMk cId="3735570149" sldId="417"/>
            <ac:spMk id="89" creationId="{7D7C43BF-810A-CF4E-62F4-7050F7E0B608}"/>
          </ac:spMkLst>
        </pc:spChg>
        <pc:spChg chg="mod">
          <ac:chgData name="Nishikant Bhaskar Surwade" userId="495076cc-52fc-426c-b589-27671fc457ea" providerId="ADAL" clId="{820AEAD9-3897-410C-AC35-DCEE33C44C15}" dt="2023-07-31T06:59:45.734" v="167" actId="14100"/>
          <ac:spMkLst>
            <pc:docMk/>
            <pc:sldMk cId="3735570149" sldId="417"/>
            <ac:spMk id="90" creationId="{7FBFC756-66EA-9CD6-652C-AD3C7F73A7F3}"/>
          </ac:spMkLst>
        </pc:spChg>
        <pc:spChg chg="mod">
          <ac:chgData name="Nishikant Bhaskar Surwade" userId="495076cc-52fc-426c-b589-27671fc457ea" providerId="ADAL" clId="{820AEAD9-3897-410C-AC35-DCEE33C44C15}" dt="2023-07-31T06:59:45.734" v="167" actId="14100"/>
          <ac:spMkLst>
            <pc:docMk/>
            <pc:sldMk cId="3735570149" sldId="417"/>
            <ac:spMk id="91" creationId="{0071F99E-5483-843A-470F-65C02E86CA54}"/>
          </ac:spMkLst>
        </pc:spChg>
        <pc:spChg chg="mod">
          <ac:chgData name="Nishikant Bhaskar Surwade" userId="495076cc-52fc-426c-b589-27671fc457ea" providerId="ADAL" clId="{820AEAD9-3897-410C-AC35-DCEE33C44C15}" dt="2023-07-31T06:59:45.734" v="167" actId="14100"/>
          <ac:spMkLst>
            <pc:docMk/>
            <pc:sldMk cId="3735570149" sldId="417"/>
            <ac:spMk id="92" creationId="{6557BA14-8F26-A557-4DBF-774FCF53BDCD}"/>
          </ac:spMkLst>
        </pc:spChg>
        <pc:spChg chg="mod">
          <ac:chgData name="Nishikant Bhaskar Surwade" userId="495076cc-52fc-426c-b589-27671fc457ea" providerId="ADAL" clId="{820AEAD9-3897-410C-AC35-DCEE33C44C15}" dt="2023-07-31T06:59:45.734" v="167" actId="14100"/>
          <ac:spMkLst>
            <pc:docMk/>
            <pc:sldMk cId="3735570149" sldId="417"/>
            <ac:spMk id="93" creationId="{A8A2CB8F-273C-170A-233C-CEC10C42C4EA}"/>
          </ac:spMkLst>
        </pc:spChg>
        <pc:spChg chg="mod">
          <ac:chgData name="Nishikant Bhaskar Surwade" userId="495076cc-52fc-426c-b589-27671fc457ea" providerId="ADAL" clId="{820AEAD9-3897-410C-AC35-DCEE33C44C15}" dt="2023-07-31T06:59:45.734" v="167" actId="14100"/>
          <ac:spMkLst>
            <pc:docMk/>
            <pc:sldMk cId="3735570149" sldId="417"/>
            <ac:spMk id="94" creationId="{B841AA7E-5686-BA33-7C8C-32E4323BB646}"/>
          </ac:spMkLst>
        </pc:spChg>
        <pc:spChg chg="mod">
          <ac:chgData name="Nishikant Bhaskar Surwade" userId="495076cc-52fc-426c-b589-27671fc457ea" providerId="ADAL" clId="{820AEAD9-3897-410C-AC35-DCEE33C44C15}" dt="2023-07-31T06:59:45.734" v="167" actId="14100"/>
          <ac:spMkLst>
            <pc:docMk/>
            <pc:sldMk cId="3735570149" sldId="417"/>
            <ac:spMk id="95" creationId="{BACDCD2D-4F9A-8CEE-B0A5-A8B2849CFA20}"/>
          </ac:spMkLst>
        </pc:spChg>
        <pc:spChg chg="add del mod">
          <ac:chgData name="Nishikant Bhaskar Surwade" userId="495076cc-52fc-426c-b589-27671fc457ea" providerId="ADAL" clId="{820AEAD9-3897-410C-AC35-DCEE33C44C15}" dt="2023-07-31T06:59:57.861" v="169" actId="478"/>
          <ac:spMkLst>
            <pc:docMk/>
            <pc:sldMk cId="3735570149" sldId="417"/>
            <ac:spMk id="96" creationId="{D19CDA83-B9E7-CAB9-6886-2DB78DF6D0EB}"/>
          </ac:spMkLst>
        </pc:spChg>
        <pc:spChg chg="add del mod">
          <ac:chgData name="Nishikant Bhaskar Surwade" userId="495076cc-52fc-426c-b589-27671fc457ea" providerId="ADAL" clId="{820AEAD9-3897-410C-AC35-DCEE33C44C15}" dt="2023-07-31T06:59:57.861" v="169" actId="478"/>
          <ac:spMkLst>
            <pc:docMk/>
            <pc:sldMk cId="3735570149" sldId="417"/>
            <ac:spMk id="100" creationId="{D8379700-C4E3-8E81-87D1-AC2885025EDE}"/>
          </ac:spMkLst>
        </pc:spChg>
        <pc:spChg chg="add del mod">
          <ac:chgData name="Nishikant Bhaskar Surwade" userId="495076cc-52fc-426c-b589-27671fc457ea" providerId="ADAL" clId="{820AEAD9-3897-410C-AC35-DCEE33C44C15}" dt="2023-07-31T06:59:57.861" v="169" actId="478"/>
          <ac:spMkLst>
            <pc:docMk/>
            <pc:sldMk cId="3735570149" sldId="417"/>
            <ac:spMk id="106" creationId="{1459AD7B-8996-0754-4592-D767AE62B7E9}"/>
          </ac:spMkLst>
        </pc:spChg>
        <pc:spChg chg="add del mod">
          <ac:chgData name="Nishikant Bhaskar Surwade" userId="495076cc-52fc-426c-b589-27671fc457ea" providerId="ADAL" clId="{820AEAD9-3897-410C-AC35-DCEE33C44C15}" dt="2023-07-31T06:59:57.861" v="169" actId="478"/>
          <ac:spMkLst>
            <pc:docMk/>
            <pc:sldMk cId="3735570149" sldId="417"/>
            <ac:spMk id="108" creationId="{FB5CCD8A-562F-8871-6AAD-C18B83DF70E0}"/>
          </ac:spMkLst>
        </pc:spChg>
        <pc:spChg chg="add del mod">
          <ac:chgData name="Nishikant Bhaskar Surwade" userId="495076cc-52fc-426c-b589-27671fc457ea" providerId="ADAL" clId="{820AEAD9-3897-410C-AC35-DCEE33C44C15}" dt="2023-07-31T06:59:57.861" v="169" actId="478"/>
          <ac:spMkLst>
            <pc:docMk/>
            <pc:sldMk cId="3735570149" sldId="417"/>
            <ac:spMk id="109" creationId="{AD822346-F19E-9BC9-9941-C8788C498C7E}"/>
          </ac:spMkLst>
        </pc:spChg>
        <pc:spChg chg="add del mod">
          <ac:chgData name="Nishikant Bhaskar Surwade" userId="495076cc-52fc-426c-b589-27671fc457ea" providerId="ADAL" clId="{820AEAD9-3897-410C-AC35-DCEE33C44C15}" dt="2023-07-31T06:59:57.861" v="169" actId="478"/>
          <ac:spMkLst>
            <pc:docMk/>
            <pc:sldMk cId="3735570149" sldId="417"/>
            <ac:spMk id="110" creationId="{D0AEF9DB-9A05-D669-E1AB-8096485B5976}"/>
          </ac:spMkLst>
        </pc:spChg>
        <pc:spChg chg="add del mod">
          <ac:chgData name="Nishikant Bhaskar Surwade" userId="495076cc-52fc-426c-b589-27671fc457ea" providerId="ADAL" clId="{820AEAD9-3897-410C-AC35-DCEE33C44C15}" dt="2023-07-31T06:59:57.861" v="169" actId="478"/>
          <ac:spMkLst>
            <pc:docMk/>
            <pc:sldMk cId="3735570149" sldId="417"/>
            <ac:spMk id="111" creationId="{7AF8BC49-3B94-3CF6-32A9-422F6649DFD3}"/>
          </ac:spMkLst>
        </pc:spChg>
        <pc:spChg chg="add del mod">
          <ac:chgData name="Nishikant Bhaskar Surwade" userId="495076cc-52fc-426c-b589-27671fc457ea" providerId="ADAL" clId="{820AEAD9-3897-410C-AC35-DCEE33C44C15}" dt="2023-07-31T06:59:57.861" v="169" actId="478"/>
          <ac:spMkLst>
            <pc:docMk/>
            <pc:sldMk cId="3735570149" sldId="417"/>
            <ac:spMk id="112" creationId="{6CF58E4A-BA1F-76BA-7711-34FA45229E33}"/>
          </ac:spMkLst>
        </pc:spChg>
        <pc:spChg chg="add del mod">
          <ac:chgData name="Nishikant Bhaskar Surwade" userId="495076cc-52fc-426c-b589-27671fc457ea" providerId="ADAL" clId="{820AEAD9-3897-410C-AC35-DCEE33C44C15}" dt="2023-07-31T06:59:57.861" v="169" actId="478"/>
          <ac:spMkLst>
            <pc:docMk/>
            <pc:sldMk cId="3735570149" sldId="417"/>
            <ac:spMk id="113" creationId="{F9A55DCF-BA25-B158-7E6D-A38C60AA511F}"/>
          </ac:spMkLst>
        </pc:spChg>
        <pc:spChg chg="add del mod">
          <ac:chgData name="Nishikant Bhaskar Surwade" userId="495076cc-52fc-426c-b589-27671fc457ea" providerId="ADAL" clId="{820AEAD9-3897-410C-AC35-DCEE33C44C15}" dt="2023-07-31T06:59:57.861" v="169" actId="478"/>
          <ac:spMkLst>
            <pc:docMk/>
            <pc:sldMk cId="3735570149" sldId="417"/>
            <ac:spMk id="114" creationId="{47C72FEF-F0FA-C848-00EC-4677C3075D83}"/>
          </ac:spMkLst>
        </pc:spChg>
        <pc:spChg chg="mod">
          <ac:chgData name="Nishikant Bhaskar Surwade" userId="495076cc-52fc-426c-b589-27671fc457ea" providerId="ADAL" clId="{820AEAD9-3897-410C-AC35-DCEE33C44C15}" dt="2023-07-31T06:59:45.734" v="167" actId="14100"/>
          <ac:spMkLst>
            <pc:docMk/>
            <pc:sldMk cId="3735570149" sldId="417"/>
            <ac:spMk id="116" creationId="{5CC27156-354E-331B-F907-8340ACC21394}"/>
          </ac:spMkLst>
        </pc:spChg>
        <pc:spChg chg="mod">
          <ac:chgData name="Nishikant Bhaskar Surwade" userId="495076cc-52fc-426c-b589-27671fc457ea" providerId="ADAL" clId="{820AEAD9-3897-410C-AC35-DCEE33C44C15}" dt="2023-07-31T06:59:45.734" v="167" actId="14100"/>
          <ac:spMkLst>
            <pc:docMk/>
            <pc:sldMk cId="3735570149" sldId="417"/>
            <ac:spMk id="117" creationId="{B5A0DA22-0324-BB81-AD44-64532647E431}"/>
          </ac:spMkLst>
        </pc:spChg>
        <pc:spChg chg="mod">
          <ac:chgData name="Nishikant Bhaskar Surwade" userId="495076cc-52fc-426c-b589-27671fc457ea" providerId="ADAL" clId="{820AEAD9-3897-410C-AC35-DCEE33C44C15}" dt="2023-07-31T06:59:45.734" v="167" actId="14100"/>
          <ac:spMkLst>
            <pc:docMk/>
            <pc:sldMk cId="3735570149" sldId="417"/>
            <ac:spMk id="118" creationId="{A8C5C219-0AD6-497F-9F10-7C3F24808376}"/>
          </ac:spMkLst>
        </pc:spChg>
        <pc:spChg chg="add del mod">
          <ac:chgData name="Nishikant Bhaskar Surwade" userId="495076cc-52fc-426c-b589-27671fc457ea" providerId="ADAL" clId="{820AEAD9-3897-410C-AC35-DCEE33C44C15}" dt="2023-07-31T06:59:57.861" v="169" actId="478"/>
          <ac:spMkLst>
            <pc:docMk/>
            <pc:sldMk cId="3735570149" sldId="417"/>
            <ac:spMk id="119" creationId="{D4328686-AAE3-B93B-1FEF-F1952474A136}"/>
          </ac:spMkLst>
        </pc:spChg>
        <pc:spChg chg="add mod">
          <ac:chgData name="Nishikant Bhaskar Surwade" userId="495076cc-52fc-426c-b589-27671fc457ea" providerId="ADAL" clId="{820AEAD9-3897-410C-AC35-DCEE33C44C15}" dt="2023-07-31T07:00:21.964" v="177" actId="571"/>
          <ac:spMkLst>
            <pc:docMk/>
            <pc:sldMk cId="3735570149" sldId="417"/>
            <ac:spMk id="126" creationId="{EF3AA4C5-D077-A27F-C80B-0F2026869E5B}"/>
          </ac:spMkLst>
        </pc:spChg>
        <pc:grpChg chg="add del mod">
          <ac:chgData name="Nishikant Bhaskar Surwade" userId="495076cc-52fc-426c-b589-27671fc457ea" providerId="ADAL" clId="{820AEAD9-3897-410C-AC35-DCEE33C44C15}" dt="2023-07-31T06:59:57.861" v="169" actId="478"/>
          <ac:grpSpMkLst>
            <pc:docMk/>
            <pc:sldMk cId="3735570149" sldId="417"/>
            <ac:grpSpMk id="18" creationId="{243D901C-1787-A96C-9320-1B269FCED8EE}"/>
          </ac:grpSpMkLst>
        </pc:grpChg>
        <pc:grpChg chg="add del mod">
          <ac:chgData name="Nishikant Bhaskar Surwade" userId="495076cc-52fc-426c-b589-27671fc457ea" providerId="ADAL" clId="{820AEAD9-3897-410C-AC35-DCEE33C44C15}" dt="2023-07-31T06:59:57.861" v="169" actId="478"/>
          <ac:grpSpMkLst>
            <pc:docMk/>
            <pc:sldMk cId="3735570149" sldId="417"/>
            <ac:grpSpMk id="38" creationId="{E98E19A8-6B2A-71FB-56E1-A56F6109CE58}"/>
          </ac:grpSpMkLst>
        </pc:grpChg>
        <pc:grpChg chg="add del mod">
          <ac:chgData name="Nishikant Bhaskar Surwade" userId="495076cc-52fc-426c-b589-27671fc457ea" providerId="ADAL" clId="{820AEAD9-3897-410C-AC35-DCEE33C44C15}" dt="2023-07-31T06:59:57.861" v="169" actId="478"/>
          <ac:grpSpMkLst>
            <pc:docMk/>
            <pc:sldMk cId="3735570149" sldId="417"/>
            <ac:grpSpMk id="42" creationId="{5214BCA0-9F2A-FB7B-2752-3041A474F3AB}"/>
          </ac:grpSpMkLst>
        </pc:grpChg>
        <pc:grpChg chg="add del mod">
          <ac:chgData name="Nishikant Bhaskar Surwade" userId="495076cc-52fc-426c-b589-27671fc457ea" providerId="ADAL" clId="{820AEAD9-3897-410C-AC35-DCEE33C44C15}" dt="2023-07-31T06:59:57.861" v="169" actId="478"/>
          <ac:grpSpMkLst>
            <pc:docMk/>
            <pc:sldMk cId="3735570149" sldId="417"/>
            <ac:grpSpMk id="61" creationId="{5743EF74-BB5D-2883-F510-828AE33A357E}"/>
          </ac:grpSpMkLst>
        </pc:grpChg>
        <pc:grpChg chg="add del mod">
          <ac:chgData name="Nishikant Bhaskar Surwade" userId="495076cc-52fc-426c-b589-27671fc457ea" providerId="ADAL" clId="{820AEAD9-3897-410C-AC35-DCEE33C44C15}" dt="2023-07-31T06:59:57.861" v="169" actId="478"/>
          <ac:grpSpMkLst>
            <pc:docMk/>
            <pc:sldMk cId="3735570149" sldId="417"/>
            <ac:grpSpMk id="69" creationId="{0D949D91-AE87-7293-12E2-E21EB9E7AE6A}"/>
          </ac:grpSpMkLst>
        </pc:grpChg>
        <pc:grpChg chg="add del mod">
          <ac:chgData name="Nishikant Bhaskar Surwade" userId="495076cc-52fc-426c-b589-27671fc457ea" providerId="ADAL" clId="{820AEAD9-3897-410C-AC35-DCEE33C44C15}" dt="2023-07-31T06:59:57.861" v="169" actId="478"/>
          <ac:grpSpMkLst>
            <pc:docMk/>
            <pc:sldMk cId="3735570149" sldId="417"/>
            <ac:grpSpMk id="80" creationId="{ACC5E8F8-1864-AEE4-96E4-A54E7AF9DAD7}"/>
          </ac:grpSpMkLst>
        </pc:grpChg>
        <pc:grpChg chg="add del mod">
          <ac:chgData name="Nishikant Bhaskar Surwade" userId="495076cc-52fc-426c-b589-27671fc457ea" providerId="ADAL" clId="{820AEAD9-3897-410C-AC35-DCEE33C44C15}" dt="2023-07-31T06:59:57.861" v="169" actId="478"/>
          <ac:grpSpMkLst>
            <pc:docMk/>
            <pc:sldMk cId="3735570149" sldId="417"/>
            <ac:grpSpMk id="83" creationId="{616D65DE-22AE-6F1B-60D5-061A3694A41A}"/>
          </ac:grpSpMkLst>
        </pc:grpChg>
        <pc:grpChg chg="add del mod">
          <ac:chgData name="Nishikant Bhaskar Surwade" userId="495076cc-52fc-426c-b589-27671fc457ea" providerId="ADAL" clId="{820AEAD9-3897-410C-AC35-DCEE33C44C15}" dt="2023-07-31T06:59:57.861" v="169" actId="478"/>
          <ac:grpSpMkLst>
            <pc:docMk/>
            <pc:sldMk cId="3735570149" sldId="417"/>
            <ac:grpSpMk id="88" creationId="{44E342C1-75BF-7039-7ADE-2FDF961971C9}"/>
          </ac:grpSpMkLst>
        </pc:grpChg>
        <pc:grpChg chg="add del mod">
          <ac:chgData name="Nishikant Bhaskar Surwade" userId="495076cc-52fc-426c-b589-27671fc457ea" providerId="ADAL" clId="{820AEAD9-3897-410C-AC35-DCEE33C44C15}" dt="2023-07-31T06:59:57.861" v="169" actId="478"/>
          <ac:grpSpMkLst>
            <pc:docMk/>
            <pc:sldMk cId="3735570149" sldId="417"/>
            <ac:grpSpMk id="115" creationId="{CA09A74B-137F-CAF4-449F-5230BC456918}"/>
          </ac:grpSpMkLst>
        </pc:grpChg>
        <pc:grpChg chg="add mod">
          <ac:chgData name="Nishikant Bhaskar Surwade" userId="495076cc-52fc-426c-b589-27671fc457ea" providerId="ADAL" clId="{820AEAD9-3897-410C-AC35-DCEE33C44C15}" dt="2023-07-31T07:00:21.397" v="176" actId="164"/>
          <ac:grpSpMkLst>
            <pc:docMk/>
            <pc:sldMk cId="3735570149" sldId="417"/>
            <ac:grpSpMk id="128" creationId="{21E1E46F-5A94-04F6-39C1-E7D79A1F0390}"/>
          </ac:grpSpMkLst>
        </pc:grpChg>
        <pc:picChg chg="add del mod">
          <ac:chgData name="Nishikant Bhaskar Surwade" userId="495076cc-52fc-426c-b589-27671fc457ea" providerId="ADAL" clId="{820AEAD9-3897-410C-AC35-DCEE33C44C15}" dt="2023-07-31T07:00:20.997" v="175" actId="14100"/>
          <ac:picMkLst>
            <pc:docMk/>
            <pc:sldMk cId="3735570149" sldId="417"/>
            <ac:picMk id="36" creationId="{2242B9FD-DBDE-EF0D-E92B-ED797613C8A7}"/>
          </ac:picMkLst>
        </pc:picChg>
        <pc:picChg chg="add del mod">
          <ac:chgData name="Nishikant Bhaskar Surwade" userId="495076cc-52fc-426c-b589-27671fc457ea" providerId="ADAL" clId="{820AEAD9-3897-410C-AC35-DCEE33C44C15}" dt="2023-07-31T06:59:57.861" v="169" actId="478"/>
          <ac:picMkLst>
            <pc:docMk/>
            <pc:sldMk cId="3735570149" sldId="417"/>
            <ac:picMk id="65" creationId="{10A81DBB-E494-FDE9-4457-E37CFDA8DB83}"/>
          </ac:picMkLst>
        </pc:picChg>
        <pc:picChg chg="add del mod">
          <ac:chgData name="Nishikant Bhaskar Surwade" userId="495076cc-52fc-426c-b589-27671fc457ea" providerId="ADAL" clId="{820AEAD9-3897-410C-AC35-DCEE33C44C15}" dt="2023-07-31T06:59:57.861" v="169" actId="478"/>
          <ac:picMkLst>
            <pc:docMk/>
            <pc:sldMk cId="3735570149" sldId="417"/>
            <ac:picMk id="101" creationId="{0A16E096-E23E-FFCC-94B0-AB0E1FE348BB}"/>
          </ac:picMkLst>
        </pc:picChg>
        <pc:picChg chg="add del mod">
          <ac:chgData name="Nishikant Bhaskar Surwade" userId="495076cc-52fc-426c-b589-27671fc457ea" providerId="ADAL" clId="{820AEAD9-3897-410C-AC35-DCEE33C44C15}" dt="2023-07-31T06:59:57.861" v="169" actId="478"/>
          <ac:picMkLst>
            <pc:docMk/>
            <pc:sldMk cId="3735570149" sldId="417"/>
            <ac:picMk id="105" creationId="{7400EBFC-0873-76CC-B54F-305AE954C0F0}"/>
          </ac:picMkLst>
        </pc:picChg>
        <pc:cxnChg chg="add del mod">
          <ac:chgData name="Nishikant Bhaskar Surwade" userId="495076cc-52fc-426c-b589-27671fc457ea" providerId="ADAL" clId="{820AEAD9-3897-410C-AC35-DCEE33C44C15}" dt="2023-07-31T06:59:57.861" v="169" actId="478"/>
          <ac:cxnSpMkLst>
            <pc:docMk/>
            <pc:sldMk cId="3735570149" sldId="417"/>
            <ac:cxnSpMk id="6" creationId="{23BEBA28-4FA6-847D-6E9C-A94A5EADD98B}"/>
          </ac:cxnSpMkLst>
        </pc:cxnChg>
        <pc:cxnChg chg="add del mod">
          <ac:chgData name="Nishikant Bhaskar Surwade" userId="495076cc-52fc-426c-b589-27671fc457ea" providerId="ADAL" clId="{820AEAD9-3897-410C-AC35-DCEE33C44C15}" dt="2023-07-31T06:59:57.861" v="169" actId="478"/>
          <ac:cxnSpMkLst>
            <pc:docMk/>
            <pc:sldMk cId="3735570149" sldId="417"/>
            <ac:cxnSpMk id="7" creationId="{5DD657A8-BD87-9265-64ED-CD2E63E1F088}"/>
          </ac:cxnSpMkLst>
        </pc:cxnChg>
        <pc:cxnChg chg="add del mod">
          <ac:chgData name="Nishikant Bhaskar Surwade" userId="495076cc-52fc-426c-b589-27671fc457ea" providerId="ADAL" clId="{820AEAD9-3897-410C-AC35-DCEE33C44C15}" dt="2023-07-31T06:59:57.861" v="169" actId="478"/>
          <ac:cxnSpMkLst>
            <pc:docMk/>
            <pc:sldMk cId="3735570149" sldId="417"/>
            <ac:cxnSpMk id="15" creationId="{C87A68C3-A255-721D-D0F8-2472C710B839}"/>
          </ac:cxnSpMkLst>
        </pc:cxnChg>
        <pc:cxnChg chg="add del mod">
          <ac:chgData name="Nishikant Bhaskar Surwade" userId="495076cc-52fc-426c-b589-27671fc457ea" providerId="ADAL" clId="{820AEAD9-3897-410C-AC35-DCEE33C44C15}" dt="2023-07-31T06:59:57.861" v="169" actId="478"/>
          <ac:cxnSpMkLst>
            <pc:docMk/>
            <pc:sldMk cId="3735570149" sldId="417"/>
            <ac:cxnSpMk id="52" creationId="{333570A9-B447-05DE-0E7A-3A2D57AB31C5}"/>
          </ac:cxnSpMkLst>
        </pc:cxnChg>
        <pc:cxnChg chg="add del mod">
          <ac:chgData name="Nishikant Bhaskar Surwade" userId="495076cc-52fc-426c-b589-27671fc457ea" providerId="ADAL" clId="{820AEAD9-3897-410C-AC35-DCEE33C44C15}" dt="2023-07-31T06:59:57.861" v="169" actId="478"/>
          <ac:cxnSpMkLst>
            <pc:docMk/>
            <pc:sldMk cId="3735570149" sldId="417"/>
            <ac:cxnSpMk id="53" creationId="{ACC4009D-A6CD-1182-ACD7-E7C928A34306}"/>
          </ac:cxnSpMkLst>
        </pc:cxnChg>
        <pc:cxnChg chg="add del mod">
          <ac:chgData name="Nishikant Bhaskar Surwade" userId="495076cc-52fc-426c-b589-27671fc457ea" providerId="ADAL" clId="{820AEAD9-3897-410C-AC35-DCEE33C44C15}" dt="2023-07-31T06:59:57.861" v="169" actId="478"/>
          <ac:cxnSpMkLst>
            <pc:docMk/>
            <pc:sldMk cId="3735570149" sldId="417"/>
            <ac:cxnSpMk id="54" creationId="{BC864962-192A-1476-D2F5-B271C2F09E58}"/>
          </ac:cxnSpMkLst>
        </pc:cxnChg>
        <pc:cxnChg chg="add del mod">
          <ac:chgData name="Nishikant Bhaskar Surwade" userId="495076cc-52fc-426c-b589-27671fc457ea" providerId="ADAL" clId="{820AEAD9-3897-410C-AC35-DCEE33C44C15}" dt="2023-07-31T06:59:57.861" v="169" actId="478"/>
          <ac:cxnSpMkLst>
            <pc:docMk/>
            <pc:sldMk cId="3735570149" sldId="417"/>
            <ac:cxnSpMk id="66" creationId="{C8DB251A-30B7-7595-ED88-A375B034CF24}"/>
          </ac:cxnSpMkLst>
        </pc:cxnChg>
        <pc:cxnChg chg="add del mod">
          <ac:chgData name="Nishikant Bhaskar Surwade" userId="495076cc-52fc-426c-b589-27671fc457ea" providerId="ADAL" clId="{820AEAD9-3897-410C-AC35-DCEE33C44C15}" dt="2023-07-31T06:59:57.861" v="169" actId="478"/>
          <ac:cxnSpMkLst>
            <pc:docMk/>
            <pc:sldMk cId="3735570149" sldId="417"/>
            <ac:cxnSpMk id="67" creationId="{0920BD88-AA30-E1E2-BAB1-8885F6C454BF}"/>
          </ac:cxnSpMkLst>
        </pc:cxnChg>
        <pc:cxnChg chg="add del mod">
          <ac:chgData name="Nishikant Bhaskar Surwade" userId="495076cc-52fc-426c-b589-27671fc457ea" providerId="ADAL" clId="{820AEAD9-3897-410C-AC35-DCEE33C44C15}" dt="2023-07-31T06:59:57.861" v="169" actId="478"/>
          <ac:cxnSpMkLst>
            <pc:docMk/>
            <pc:sldMk cId="3735570149" sldId="417"/>
            <ac:cxnSpMk id="97" creationId="{2C60F79C-A659-CAD7-A733-0ADEFCB2AECA}"/>
          </ac:cxnSpMkLst>
        </pc:cxnChg>
        <pc:cxnChg chg="add del mod">
          <ac:chgData name="Nishikant Bhaskar Surwade" userId="495076cc-52fc-426c-b589-27671fc457ea" providerId="ADAL" clId="{820AEAD9-3897-410C-AC35-DCEE33C44C15}" dt="2023-07-31T06:59:57.861" v="169" actId="478"/>
          <ac:cxnSpMkLst>
            <pc:docMk/>
            <pc:sldMk cId="3735570149" sldId="417"/>
            <ac:cxnSpMk id="102" creationId="{882CE423-81CB-FE77-5A5B-BA2E54421E49}"/>
          </ac:cxnSpMkLst>
        </pc:cxnChg>
        <pc:cxnChg chg="add del mod">
          <ac:chgData name="Nishikant Bhaskar Surwade" userId="495076cc-52fc-426c-b589-27671fc457ea" providerId="ADAL" clId="{820AEAD9-3897-410C-AC35-DCEE33C44C15}" dt="2023-07-31T06:59:57.861" v="169" actId="478"/>
          <ac:cxnSpMkLst>
            <pc:docMk/>
            <pc:sldMk cId="3735570149" sldId="417"/>
            <ac:cxnSpMk id="103" creationId="{2957D777-0DCE-DAD7-190F-55E6C08160B2}"/>
          </ac:cxnSpMkLst>
        </pc:cxnChg>
        <pc:cxnChg chg="add del mod">
          <ac:chgData name="Nishikant Bhaskar Surwade" userId="495076cc-52fc-426c-b589-27671fc457ea" providerId="ADAL" clId="{820AEAD9-3897-410C-AC35-DCEE33C44C15}" dt="2023-07-31T06:59:57.861" v="169" actId="478"/>
          <ac:cxnSpMkLst>
            <pc:docMk/>
            <pc:sldMk cId="3735570149" sldId="417"/>
            <ac:cxnSpMk id="104" creationId="{4A067BC3-A20B-8259-1026-2AC3181E51C7}"/>
          </ac:cxnSpMkLst>
        </pc:cxnChg>
        <pc:cxnChg chg="add del mod">
          <ac:chgData name="Nishikant Bhaskar Surwade" userId="495076cc-52fc-426c-b589-27671fc457ea" providerId="ADAL" clId="{820AEAD9-3897-410C-AC35-DCEE33C44C15}" dt="2023-07-31T06:59:57.861" v="169" actId="478"/>
          <ac:cxnSpMkLst>
            <pc:docMk/>
            <pc:sldMk cId="3735570149" sldId="417"/>
            <ac:cxnSpMk id="107" creationId="{9E13DA68-B164-0EF9-889C-AF6B991B9726}"/>
          </ac:cxnSpMkLst>
        </pc:cxnChg>
        <pc:cxnChg chg="add mod">
          <ac:chgData name="Nishikant Bhaskar Surwade" userId="495076cc-52fc-426c-b589-27671fc457ea" providerId="ADAL" clId="{820AEAD9-3897-410C-AC35-DCEE33C44C15}" dt="2023-07-31T07:00:21.964" v="177" actId="571"/>
          <ac:cxnSpMkLst>
            <pc:docMk/>
            <pc:sldMk cId="3735570149" sldId="417"/>
            <ac:cxnSpMk id="127" creationId="{6DD258B4-B5CB-BC00-C6AF-F969EA81AFB6}"/>
          </ac:cxnSpMkLst>
        </pc:cxnChg>
      </pc:sldChg>
      <pc:sldChg chg="del">
        <pc:chgData name="Nishikant Bhaskar Surwade" userId="495076cc-52fc-426c-b589-27671fc457ea" providerId="ADAL" clId="{820AEAD9-3897-410C-AC35-DCEE33C44C15}" dt="2023-07-31T07:02:53.842" v="258" actId="47"/>
        <pc:sldMkLst>
          <pc:docMk/>
          <pc:sldMk cId="3011766421" sldId="418"/>
        </pc:sldMkLst>
      </pc:sldChg>
      <pc:sldChg chg="del">
        <pc:chgData name="Nishikant Bhaskar Surwade" userId="495076cc-52fc-426c-b589-27671fc457ea" providerId="ADAL" clId="{820AEAD9-3897-410C-AC35-DCEE33C44C15}" dt="2023-07-31T07:03:27.599" v="278" actId="47"/>
        <pc:sldMkLst>
          <pc:docMk/>
          <pc:sldMk cId="3051605725" sldId="2147374694"/>
        </pc:sldMkLst>
      </pc:sldChg>
      <pc:sldChg chg="del">
        <pc:chgData name="Nishikant Bhaskar Surwade" userId="495076cc-52fc-426c-b589-27671fc457ea" providerId="ADAL" clId="{820AEAD9-3897-410C-AC35-DCEE33C44C15}" dt="2023-07-31T07:01:46.473" v="188" actId="47"/>
        <pc:sldMkLst>
          <pc:docMk/>
          <pc:sldMk cId="3163250056" sldId="2147374695"/>
        </pc:sldMkLst>
      </pc:sldChg>
      <pc:sldChg chg="modSp mod ord">
        <pc:chgData name="Nishikant Bhaskar Surwade" userId="495076cc-52fc-426c-b589-27671fc457ea" providerId="ADAL" clId="{820AEAD9-3897-410C-AC35-DCEE33C44C15}" dt="2023-07-31T06:58:13.194" v="157" actId="5793"/>
        <pc:sldMkLst>
          <pc:docMk/>
          <pc:sldMk cId="1269788737" sldId="2147374696"/>
        </pc:sldMkLst>
        <pc:spChg chg="mod">
          <ac:chgData name="Nishikant Bhaskar Surwade" userId="495076cc-52fc-426c-b589-27671fc457ea" providerId="ADAL" clId="{820AEAD9-3897-410C-AC35-DCEE33C44C15}" dt="2023-07-31T06:57:36.196" v="93" actId="20577"/>
          <ac:spMkLst>
            <pc:docMk/>
            <pc:sldMk cId="1269788737" sldId="2147374696"/>
            <ac:spMk id="2" creationId="{2DADF948-CCF4-3EBA-01B2-74F7BA8A4ACD}"/>
          </ac:spMkLst>
        </pc:spChg>
        <pc:spChg chg="mod">
          <ac:chgData name="Nishikant Bhaskar Surwade" userId="495076cc-52fc-426c-b589-27671fc457ea" providerId="ADAL" clId="{820AEAD9-3897-410C-AC35-DCEE33C44C15}" dt="2023-07-31T06:57:53.710" v="130" actId="20577"/>
          <ac:spMkLst>
            <pc:docMk/>
            <pc:sldMk cId="1269788737" sldId="2147374696"/>
            <ac:spMk id="8" creationId="{3145EF59-3AEB-4413-A9E3-B6BF40CAEEB5}"/>
          </ac:spMkLst>
        </pc:spChg>
        <pc:spChg chg="mod">
          <ac:chgData name="Nishikant Bhaskar Surwade" userId="495076cc-52fc-426c-b589-27671fc457ea" providerId="ADAL" clId="{820AEAD9-3897-410C-AC35-DCEE33C44C15}" dt="2023-07-31T06:58:13.194" v="157" actId="5793"/>
          <ac:spMkLst>
            <pc:docMk/>
            <pc:sldMk cId="1269788737" sldId="2147374696"/>
            <ac:spMk id="9" creationId="{47066518-AD77-22D3-904B-B8B52284CCA6}"/>
          </ac:spMkLst>
        </pc:spChg>
      </pc:sldChg>
      <pc:sldChg chg="delSp modSp mod">
        <pc:chgData name="Nishikant Bhaskar Surwade" userId="495076cc-52fc-426c-b589-27671fc457ea" providerId="ADAL" clId="{820AEAD9-3897-410C-AC35-DCEE33C44C15}" dt="2023-07-31T07:05:34.907" v="360" actId="478"/>
        <pc:sldMkLst>
          <pc:docMk/>
          <pc:sldMk cId="508695922" sldId="2147374697"/>
        </pc:sldMkLst>
        <pc:spChg chg="mod">
          <ac:chgData name="Nishikant Bhaskar Surwade" userId="495076cc-52fc-426c-b589-27671fc457ea" providerId="ADAL" clId="{820AEAD9-3897-410C-AC35-DCEE33C44C15}" dt="2023-07-31T07:02:27.047" v="255" actId="20577"/>
          <ac:spMkLst>
            <pc:docMk/>
            <pc:sldMk cId="508695922" sldId="2147374697"/>
            <ac:spMk id="2" creationId="{2DADF948-CCF4-3EBA-01B2-74F7BA8A4ACD}"/>
          </ac:spMkLst>
        </pc:spChg>
        <pc:spChg chg="mod">
          <ac:chgData name="Nishikant Bhaskar Surwade" userId="495076cc-52fc-426c-b589-27671fc457ea" providerId="ADAL" clId="{820AEAD9-3897-410C-AC35-DCEE33C44C15}" dt="2023-07-31T07:01:59.038" v="196" actId="14100"/>
          <ac:spMkLst>
            <pc:docMk/>
            <pc:sldMk cId="508695922" sldId="2147374697"/>
            <ac:spMk id="4" creationId="{C8A7F352-A03D-EBDB-C9CA-F18567063EBA}"/>
          </ac:spMkLst>
        </pc:spChg>
        <pc:picChg chg="del">
          <ac:chgData name="Nishikant Bhaskar Surwade" userId="495076cc-52fc-426c-b589-27671fc457ea" providerId="ADAL" clId="{820AEAD9-3897-410C-AC35-DCEE33C44C15}" dt="2023-07-31T07:05:31.321" v="358" actId="478"/>
          <ac:picMkLst>
            <pc:docMk/>
            <pc:sldMk cId="508695922" sldId="2147374697"/>
            <ac:picMk id="6" creationId="{D925B20C-9886-6EC2-0DBF-172E99A56FB1}"/>
          </ac:picMkLst>
        </pc:picChg>
        <pc:picChg chg="del">
          <ac:chgData name="Nishikant Bhaskar Surwade" userId="495076cc-52fc-426c-b589-27671fc457ea" providerId="ADAL" clId="{820AEAD9-3897-410C-AC35-DCEE33C44C15}" dt="2023-07-31T07:05:33.518" v="359" actId="478"/>
          <ac:picMkLst>
            <pc:docMk/>
            <pc:sldMk cId="508695922" sldId="2147374697"/>
            <ac:picMk id="8" creationId="{F2ED5E81-5779-8208-CB04-3DE2628906B6}"/>
          </ac:picMkLst>
        </pc:picChg>
        <pc:picChg chg="del">
          <ac:chgData name="Nishikant Bhaskar Surwade" userId="495076cc-52fc-426c-b589-27671fc457ea" providerId="ADAL" clId="{820AEAD9-3897-410C-AC35-DCEE33C44C15}" dt="2023-07-31T07:05:34.907" v="360" actId="478"/>
          <ac:picMkLst>
            <pc:docMk/>
            <pc:sldMk cId="508695922" sldId="2147374697"/>
            <ac:picMk id="1026" creationId="{755731D4-F488-D776-B4F2-E24D460083A4}"/>
          </ac:picMkLst>
        </pc:picChg>
      </pc:sldChg>
      <pc:sldChg chg="del">
        <pc:chgData name="Nishikant Bhaskar Surwade" userId="495076cc-52fc-426c-b589-27671fc457ea" providerId="ADAL" clId="{820AEAD9-3897-410C-AC35-DCEE33C44C15}" dt="2023-07-31T07:02:40.634" v="257" actId="47"/>
        <pc:sldMkLst>
          <pc:docMk/>
          <pc:sldMk cId="1058575189" sldId="2147374698"/>
        </pc:sldMkLst>
      </pc:sldChg>
      <pc:sldChg chg="del">
        <pc:chgData name="Nishikant Bhaskar Surwade" userId="495076cc-52fc-426c-b589-27671fc457ea" providerId="ADAL" clId="{820AEAD9-3897-410C-AC35-DCEE33C44C15}" dt="2023-07-31T07:02:40.634" v="257" actId="47"/>
        <pc:sldMkLst>
          <pc:docMk/>
          <pc:sldMk cId="3729982401" sldId="2147374699"/>
        </pc:sldMkLst>
      </pc:sldChg>
      <pc:sldChg chg="addSp modSp mod ord modShow">
        <pc:chgData name="Nishikant Bhaskar Surwade" userId="495076cc-52fc-426c-b589-27671fc457ea" providerId="ADAL" clId="{820AEAD9-3897-410C-AC35-DCEE33C44C15}" dt="2023-07-31T07:05:27.134" v="357" actId="729"/>
        <pc:sldMkLst>
          <pc:docMk/>
          <pc:sldMk cId="4286164957" sldId="2147374700"/>
        </pc:sldMkLst>
        <pc:spChg chg="mod">
          <ac:chgData name="Nishikant Bhaskar Surwade" userId="495076cc-52fc-426c-b589-27671fc457ea" providerId="ADAL" clId="{820AEAD9-3897-410C-AC35-DCEE33C44C15}" dt="2023-07-31T07:04:44.275" v="327" actId="6549"/>
          <ac:spMkLst>
            <pc:docMk/>
            <pc:sldMk cId="4286164957" sldId="2147374700"/>
            <ac:spMk id="2" creationId="{2DADF948-CCF4-3EBA-01B2-74F7BA8A4ACD}"/>
          </ac:spMkLst>
        </pc:spChg>
        <pc:spChg chg="add mod">
          <ac:chgData name="Nishikant Bhaskar Surwade" userId="495076cc-52fc-426c-b589-27671fc457ea" providerId="ADAL" clId="{820AEAD9-3897-410C-AC35-DCEE33C44C15}" dt="2023-07-31T07:05:13.723" v="344" actId="14100"/>
          <ac:spMkLst>
            <pc:docMk/>
            <pc:sldMk cId="4286164957" sldId="2147374700"/>
            <ac:spMk id="3" creationId="{BAB7F90D-4915-4963-8F8B-53F3CDE1991B}"/>
          </ac:spMkLst>
        </pc:spChg>
        <pc:spChg chg="mod">
          <ac:chgData name="Nishikant Bhaskar Surwade" userId="495076cc-52fc-426c-b589-27671fc457ea" providerId="ADAL" clId="{820AEAD9-3897-410C-AC35-DCEE33C44C15}" dt="2023-07-31T07:04:47.173" v="328" actId="1076"/>
          <ac:spMkLst>
            <pc:docMk/>
            <pc:sldMk cId="4286164957" sldId="2147374700"/>
            <ac:spMk id="4" creationId="{C8A7F352-A03D-EBDB-C9CA-F18567063EBA}"/>
          </ac:spMkLst>
        </pc:spChg>
        <pc:spChg chg="add mod">
          <ac:chgData name="Nishikant Bhaskar Surwade" userId="495076cc-52fc-426c-b589-27671fc457ea" providerId="ADAL" clId="{820AEAD9-3897-410C-AC35-DCEE33C44C15}" dt="2023-07-31T07:05:23.160" v="356" actId="20577"/>
          <ac:spMkLst>
            <pc:docMk/>
            <pc:sldMk cId="4286164957" sldId="2147374700"/>
            <ac:spMk id="7" creationId="{9E4BD307-E673-309F-BEDD-17D59B2B99E1}"/>
          </ac:spMkLst>
        </pc:spChg>
        <pc:cxnChg chg="add mod">
          <ac:chgData name="Nishikant Bhaskar Surwade" userId="495076cc-52fc-426c-b589-27671fc457ea" providerId="ADAL" clId="{820AEAD9-3897-410C-AC35-DCEE33C44C15}" dt="2023-07-31T07:04:58.076" v="330" actId="1076"/>
          <ac:cxnSpMkLst>
            <pc:docMk/>
            <pc:sldMk cId="4286164957" sldId="2147374700"/>
            <ac:cxnSpMk id="6" creationId="{A9171AE3-DB57-FA77-96C7-AB0F46DA9318}"/>
          </ac:cxnSpMkLst>
        </pc:cxnChg>
      </pc:sldChg>
      <pc:sldChg chg="del">
        <pc:chgData name="Nishikant Bhaskar Surwade" userId="495076cc-52fc-426c-b589-27671fc457ea" providerId="ADAL" clId="{820AEAD9-3897-410C-AC35-DCEE33C44C15}" dt="2023-07-31T07:02:31.923" v="256" actId="47"/>
        <pc:sldMkLst>
          <pc:docMk/>
          <pc:sldMk cId="3784299542" sldId="2147374701"/>
        </pc:sldMkLst>
      </pc:sldChg>
      <pc:sldChg chg="delSp modSp add mod ord delAnim modAnim">
        <pc:chgData name="Nishikant Bhaskar Surwade" userId="495076cc-52fc-426c-b589-27671fc457ea" providerId="ADAL" clId="{820AEAD9-3897-410C-AC35-DCEE33C44C15}" dt="2023-07-31T07:00:49.938" v="186"/>
        <pc:sldMkLst>
          <pc:docMk/>
          <pc:sldMk cId="1302948155" sldId="2147374702"/>
        </pc:sldMkLst>
        <pc:spChg chg="del">
          <ac:chgData name="Nishikant Bhaskar Surwade" userId="495076cc-52fc-426c-b589-27671fc457ea" providerId="ADAL" clId="{820AEAD9-3897-410C-AC35-DCEE33C44C15}" dt="2023-07-31T07:00:34.695" v="179" actId="478"/>
          <ac:spMkLst>
            <pc:docMk/>
            <pc:sldMk cId="1302948155" sldId="2147374702"/>
            <ac:spMk id="8" creationId="{78D42057-21B0-565D-921B-BEC234EBD04B}"/>
          </ac:spMkLst>
        </pc:spChg>
        <pc:spChg chg="del">
          <ac:chgData name="Nishikant Bhaskar Surwade" userId="495076cc-52fc-426c-b589-27671fc457ea" providerId="ADAL" clId="{820AEAD9-3897-410C-AC35-DCEE33C44C15}" dt="2023-07-31T07:00:34.695" v="179" actId="478"/>
          <ac:spMkLst>
            <pc:docMk/>
            <pc:sldMk cId="1302948155" sldId="2147374702"/>
            <ac:spMk id="9" creationId="{D56DA8A5-5006-F97A-DF40-7876F585A6C0}"/>
          </ac:spMkLst>
        </pc:spChg>
        <pc:spChg chg="del">
          <ac:chgData name="Nishikant Bhaskar Surwade" userId="495076cc-52fc-426c-b589-27671fc457ea" providerId="ADAL" clId="{820AEAD9-3897-410C-AC35-DCEE33C44C15}" dt="2023-07-31T07:00:34.695" v="179" actId="478"/>
          <ac:spMkLst>
            <pc:docMk/>
            <pc:sldMk cId="1302948155" sldId="2147374702"/>
            <ac:spMk id="10" creationId="{3D5D6EC5-17BF-F338-71CD-26913565E2D2}"/>
          </ac:spMkLst>
        </pc:spChg>
        <pc:spChg chg="del">
          <ac:chgData name="Nishikant Bhaskar Surwade" userId="495076cc-52fc-426c-b589-27671fc457ea" providerId="ADAL" clId="{820AEAD9-3897-410C-AC35-DCEE33C44C15}" dt="2023-07-31T07:00:34.695" v="179" actId="478"/>
          <ac:spMkLst>
            <pc:docMk/>
            <pc:sldMk cId="1302948155" sldId="2147374702"/>
            <ac:spMk id="11" creationId="{3FF2B47D-A528-B08C-6820-4828AED93CC9}"/>
          </ac:spMkLst>
        </pc:spChg>
        <pc:spChg chg="del">
          <ac:chgData name="Nishikant Bhaskar Surwade" userId="495076cc-52fc-426c-b589-27671fc457ea" providerId="ADAL" clId="{820AEAD9-3897-410C-AC35-DCEE33C44C15}" dt="2023-07-31T07:00:34.695" v="179" actId="478"/>
          <ac:spMkLst>
            <pc:docMk/>
            <pc:sldMk cId="1302948155" sldId="2147374702"/>
            <ac:spMk id="12" creationId="{D1A95AF6-F92D-4E8B-9D87-98FB86192FBD}"/>
          </ac:spMkLst>
        </pc:spChg>
        <pc:spChg chg="del">
          <ac:chgData name="Nishikant Bhaskar Surwade" userId="495076cc-52fc-426c-b589-27671fc457ea" providerId="ADAL" clId="{820AEAD9-3897-410C-AC35-DCEE33C44C15}" dt="2023-07-31T07:00:34.695" v="179" actId="478"/>
          <ac:spMkLst>
            <pc:docMk/>
            <pc:sldMk cId="1302948155" sldId="2147374702"/>
            <ac:spMk id="13" creationId="{7008BCA5-3F44-7327-6748-C60FD220D1D7}"/>
          </ac:spMkLst>
        </pc:spChg>
        <pc:spChg chg="del">
          <ac:chgData name="Nishikant Bhaskar Surwade" userId="495076cc-52fc-426c-b589-27671fc457ea" providerId="ADAL" clId="{820AEAD9-3897-410C-AC35-DCEE33C44C15}" dt="2023-07-31T07:00:34.695" v="179" actId="478"/>
          <ac:spMkLst>
            <pc:docMk/>
            <pc:sldMk cId="1302948155" sldId="2147374702"/>
            <ac:spMk id="16" creationId="{12A5BA59-A87A-904C-8803-E0B1E6080A97}"/>
          </ac:spMkLst>
        </pc:spChg>
        <pc:spChg chg="del">
          <ac:chgData name="Nishikant Bhaskar Surwade" userId="495076cc-52fc-426c-b589-27671fc457ea" providerId="ADAL" clId="{820AEAD9-3897-410C-AC35-DCEE33C44C15}" dt="2023-07-31T07:00:34.695" v="179" actId="478"/>
          <ac:spMkLst>
            <pc:docMk/>
            <pc:sldMk cId="1302948155" sldId="2147374702"/>
            <ac:spMk id="17" creationId="{F78D2909-B6CF-71EB-2270-0DE94FCFE44C}"/>
          </ac:spMkLst>
        </pc:spChg>
        <pc:spChg chg="del">
          <ac:chgData name="Nishikant Bhaskar Surwade" userId="495076cc-52fc-426c-b589-27671fc457ea" providerId="ADAL" clId="{820AEAD9-3897-410C-AC35-DCEE33C44C15}" dt="2023-07-31T07:00:34.695" v="179" actId="478"/>
          <ac:spMkLst>
            <pc:docMk/>
            <pc:sldMk cId="1302948155" sldId="2147374702"/>
            <ac:spMk id="37" creationId="{8B3D1316-CE54-209E-50BE-86CD0A09034F}"/>
          </ac:spMkLst>
        </pc:spChg>
        <pc:spChg chg="del">
          <ac:chgData name="Nishikant Bhaskar Surwade" userId="495076cc-52fc-426c-b589-27671fc457ea" providerId="ADAL" clId="{820AEAD9-3897-410C-AC35-DCEE33C44C15}" dt="2023-07-31T07:00:34.695" v="179" actId="478"/>
          <ac:spMkLst>
            <pc:docMk/>
            <pc:sldMk cId="1302948155" sldId="2147374702"/>
            <ac:spMk id="41" creationId="{26FEFA51-3564-34C0-201F-CB503854B498}"/>
          </ac:spMkLst>
        </pc:spChg>
        <pc:spChg chg="del">
          <ac:chgData name="Nishikant Bhaskar Surwade" userId="495076cc-52fc-426c-b589-27671fc457ea" providerId="ADAL" clId="{820AEAD9-3897-410C-AC35-DCEE33C44C15}" dt="2023-07-31T07:00:34.695" v="179" actId="478"/>
          <ac:spMkLst>
            <pc:docMk/>
            <pc:sldMk cId="1302948155" sldId="2147374702"/>
            <ac:spMk id="55" creationId="{FD9866A8-FC0E-8E3D-3D60-EB2C788642A5}"/>
          </ac:spMkLst>
        </pc:spChg>
        <pc:spChg chg="del">
          <ac:chgData name="Nishikant Bhaskar Surwade" userId="495076cc-52fc-426c-b589-27671fc457ea" providerId="ADAL" clId="{820AEAD9-3897-410C-AC35-DCEE33C44C15}" dt="2023-07-31T07:00:34.695" v="179" actId="478"/>
          <ac:spMkLst>
            <pc:docMk/>
            <pc:sldMk cId="1302948155" sldId="2147374702"/>
            <ac:spMk id="56" creationId="{57223F99-FE11-28BF-34D6-F0835E8557B9}"/>
          </ac:spMkLst>
        </pc:spChg>
        <pc:spChg chg="del">
          <ac:chgData name="Nishikant Bhaskar Surwade" userId="495076cc-52fc-426c-b589-27671fc457ea" providerId="ADAL" clId="{820AEAD9-3897-410C-AC35-DCEE33C44C15}" dt="2023-07-31T07:00:34.695" v="179" actId="478"/>
          <ac:spMkLst>
            <pc:docMk/>
            <pc:sldMk cId="1302948155" sldId="2147374702"/>
            <ac:spMk id="57" creationId="{581A4D2B-6E12-F39F-E81F-8916C233DCC1}"/>
          </ac:spMkLst>
        </pc:spChg>
        <pc:spChg chg="del">
          <ac:chgData name="Nishikant Bhaskar Surwade" userId="495076cc-52fc-426c-b589-27671fc457ea" providerId="ADAL" clId="{820AEAD9-3897-410C-AC35-DCEE33C44C15}" dt="2023-07-31T07:00:39.925" v="180" actId="478"/>
          <ac:spMkLst>
            <pc:docMk/>
            <pc:sldMk cId="1302948155" sldId="2147374702"/>
            <ac:spMk id="58" creationId="{B1369B60-E204-9BF0-3265-83281E3E97B2}"/>
          </ac:spMkLst>
        </pc:spChg>
        <pc:spChg chg="del">
          <ac:chgData name="Nishikant Bhaskar Surwade" userId="495076cc-52fc-426c-b589-27671fc457ea" providerId="ADAL" clId="{820AEAD9-3897-410C-AC35-DCEE33C44C15}" dt="2023-07-31T07:00:34.695" v="179" actId="478"/>
          <ac:spMkLst>
            <pc:docMk/>
            <pc:sldMk cId="1302948155" sldId="2147374702"/>
            <ac:spMk id="59" creationId="{020D10A9-E799-23CD-A22B-D5A7E84B4E37}"/>
          </ac:spMkLst>
        </pc:spChg>
        <pc:spChg chg="del">
          <ac:chgData name="Nishikant Bhaskar Surwade" userId="495076cc-52fc-426c-b589-27671fc457ea" providerId="ADAL" clId="{820AEAD9-3897-410C-AC35-DCEE33C44C15}" dt="2023-07-31T07:00:39.925" v="180" actId="478"/>
          <ac:spMkLst>
            <pc:docMk/>
            <pc:sldMk cId="1302948155" sldId="2147374702"/>
            <ac:spMk id="60" creationId="{D04CA9F8-0EF4-9DAE-E727-D4F39BFEB06F}"/>
          </ac:spMkLst>
        </pc:spChg>
        <pc:spChg chg="del">
          <ac:chgData name="Nishikant Bhaskar Surwade" userId="495076cc-52fc-426c-b589-27671fc457ea" providerId="ADAL" clId="{820AEAD9-3897-410C-AC35-DCEE33C44C15}" dt="2023-07-31T07:00:34.695" v="179" actId="478"/>
          <ac:spMkLst>
            <pc:docMk/>
            <pc:sldMk cId="1302948155" sldId="2147374702"/>
            <ac:spMk id="64" creationId="{27E70792-05A3-67C2-C291-E3B90743B257}"/>
          </ac:spMkLst>
        </pc:spChg>
        <pc:spChg chg="del">
          <ac:chgData name="Nishikant Bhaskar Surwade" userId="495076cc-52fc-426c-b589-27671fc457ea" providerId="ADAL" clId="{820AEAD9-3897-410C-AC35-DCEE33C44C15}" dt="2023-07-31T07:00:34.695" v="179" actId="478"/>
          <ac:spMkLst>
            <pc:docMk/>
            <pc:sldMk cId="1302948155" sldId="2147374702"/>
            <ac:spMk id="68" creationId="{4DBB978A-EF03-35C0-F04F-289FB7CA6CE6}"/>
          </ac:spMkLst>
        </pc:spChg>
        <pc:spChg chg="del">
          <ac:chgData name="Nishikant Bhaskar Surwade" userId="495076cc-52fc-426c-b589-27671fc457ea" providerId="ADAL" clId="{820AEAD9-3897-410C-AC35-DCEE33C44C15}" dt="2023-07-31T07:00:34.695" v="179" actId="478"/>
          <ac:spMkLst>
            <pc:docMk/>
            <pc:sldMk cId="1302948155" sldId="2147374702"/>
            <ac:spMk id="79" creationId="{7F7104DB-1204-DF93-08AC-3C3CA0AFC0C2}"/>
          </ac:spMkLst>
        </pc:spChg>
        <pc:spChg chg="del">
          <ac:chgData name="Nishikant Bhaskar Surwade" userId="495076cc-52fc-426c-b589-27671fc457ea" providerId="ADAL" clId="{820AEAD9-3897-410C-AC35-DCEE33C44C15}" dt="2023-07-31T07:00:34.695" v="179" actId="478"/>
          <ac:spMkLst>
            <pc:docMk/>
            <pc:sldMk cId="1302948155" sldId="2147374702"/>
            <ac:spMk id="87" creationId="{23490188-4D38-F767-5042-93C7659F9F77}"/>
          </ac:spMkLst>
        </pc:spChg>
        <pc:spChg chg="del">
          <ac:chgData name="Nishikant Bhaskar Surwade" userId="495076cc-52fc-426c-b589-27671fc457ea" providerId="ADAL" clId="{820AEAD9-3897-410C-AC35-DCEE33C44C15}" dt="2023-07-31T07:00:39.925" v="180" actId="478"/>
          <ac:spMkLst>
            <pc:docMk/>
            <pc:sldMk cId="1302948155" sldId="2147374702"/>
            <ac:spMk id="96" creationId="{D19CDA83-B9E7-CAB9-6886-2DB78DF6D0EB}"/>
          </ac:spMkLst>
        </pc:spChg>
        <pc:spChg chg="del">
          <ac:chgData name="Nishikant Bhaskar Surwade" userId="495076cc-52fc-426c-b589-27671fc457ea" providerId="ADAL" clId="{820AEAD9-3897-410C-AC35-DCEE33C44C15}" dt="2023-07-31T07:00:34.695" v="179" actId="478"/>
          <ac:spMkLst>
            <pc:docMk/>
            <pc:sldMk cId="1302948155" sldId="2147374702"/>
            <ac:spMk id="100" creationId="{D8379700-C4E3-8E81-87D1-AC2885025EDE}"/>
          </ac:spMkLst>
        </pc:spChg>
        <pc:spChg chg="del">
          <ac:chgData name="Nishikant Bhaskar Surwade" userId="495076cc-52fc-426c-b589-27671fc457ea" providerId="ADAL" clId="{820AEAD9-3897-410C-AC35-DCEE33C44C15}" dt="2023-07-31T07:00:39.925" v="180" actId="478"/>
          <ac:spMkLst>
            <pc:docMk/>
            <pc:sldMk cId="1302948155" sldId="2147374702"/>
            <ac:spMk id="106" creationId="{1459AD7B-8996-0754-4592-D767AE62B7E9}"/>
          </ac:spMkLst>
        </pc:spChg>
        <pc:spChg chg="del">
          <ac:chgData name="Nishikant Bhaskar Surwade" userId="495076cc-52fc-426c-b589-27671fc457ea" providerId="ADAL" clId="{820AEAD9-3897-410C-AC35-DCEE33C44C15}" dt="2023-07-31T07:00:39.925" v="180" actId="478"/>
          <ac:spMkLst>
            <pc:docMk/>
            <pc:sldMk cId="1302948155" sldId="2147374702"/>
            <ac:spMk id="108" creationId="{FB5CCD8A-562F-8871-6AAD-C18B83DF70E0}"/>
          </ac:spMkLst>
        </pc:spChg>
        <pc:spChg chg="del">
          <ac:chgData name="Nishikant Bhaskar Surwade" userId="495076cc-52fc-426c-b589-27671fc457ea" providerId="ADAL" clId="{820AEAD9-3897-410C-AC35-DCEE33C44C15}" dt="2023-07-31T07:00:39.925" v="180" actId="478"/>
          <ac:spMkLst>
            <pc:docMk/>
            <pc:sldMk cId="1302948155" sldId="2147374702"/>
            <ac:spMk id="109" creationId="{AD822346-F19E-9BC9-9941-C8788C498C7E}"/>
          </ac:spMkLst>
        </pc:spChg>
        <pc:spChg chg="del">
          <ac:chgData name="Nishikant Bhaskar Surwade" userId="495076cc-52fc-426c-b589-27671fc457ea" providerId="ADAL" clId="{820AEAD9-3897-410C-AC35-DCEE33C44C15}" dt="2023-07-31T07:00:34.695" v="179" actId="478"/>
          <ac:spMkLst>
            <pc:docMk/>
            <pc:sldMk cId="1302948155" sldId="2147374702"/>
            <ac:spMk id="110" creationId="{D0AEF9DB-9A05-D669-E1AB-8096485B5976}"/>
          </ac:spMkLst>
        </pc:spChg>
        <pc:spChg chg="del">
          <ac:chgData name="Nishikant Bhaskar Surwade" userId="495076cc-52fc-426c-b589-27671fc457ea" providerId="ADAL" clId="{820AEAD9-3897-410C-AC35-DCEE33C44C15}" dt="2023-07-31T07:00:34.695" v="179" actId="478"/>
          <ac:spMkLst>
            <pc:docMk/>
            <pc:sldMk cId="1302948155" sldId="2147374702"/>
            <ac:spMk id="111" creationId="{7AF8BC49-3B94-3CF6-32A9-422F6649DFD3}"/>
          </ac:spMkLst>
        </pc:spChg>
        <pc:spChg chg="del mod">
          <ac:chgData name="Nishikant Bhaskar Surwade" userId="495076cc-52fc-426c-b589-27671fc457ea" providerId="ADAL" clId="{820AEAD9-3897-410C-AC35-DCEE33C44C15}" dt="2023-07-31T07:00:42.700" v="182" actId="478"/>
          <ac:spMkLst>
            <pc:docMk/>
            <pc:sldMk cId="1302948155" sldId="2147374702"/>
            <ac:spMk id="112" creationId="{6CF58E4A-BA1F-76BA-7711-34FA45229E33}"/>
          </ac:spMkLst>
        </pc:spChg>
        <pc:spChg chg="del mod">
          <ac:chgData name="Nishikant Bhaskar Surwade" userId="495076cc-52fc-426c-b589-27671fc457ea" providerId="ADAL" clId="{820AEAD9-3897-410C-AC35-DCEE33C44C15}" dt="2023-07-31T07:00:47.471" v="184" actId="478"/>
          <ac:spMkLst>
            <pc:docMk/>
            <pc:sldMk cId="1302948155" sldId="2147374702"/>
            <ac:spMk id="113" creationId="{F9A55DCF-BA25-B158-7E6D-A38C60AA511F}"/>
          </ac:spMkLst>
        </pc:spChg>
        <pc:spChg chg="del">
          <ac:chgData name="Nishikant Bhaskar Surwade" userId="495076cc-52fc-426c-b589-27671fc457ea" providerId="ADAL" clId="{820AEAD9-3897-410C-AC35-DCEE33C44C15}" dt="2023-07-31T07:00:39.925" v="180" actId="478"/>
          <ac:spMkLst>
            <pc:docMk/>
            <pc:sldMk cId="1302948155" sldId="2147374702"/>
            <ac:spMk id="114" creationId="{47C72FEF-F0FA-C848-00EC-4677C3075D83}"/>
          </ac:spMkLst>
        </pc:spChg>
        <pc:spChg chg="del">
          <ac:chgData name="Nishikant Bhaskar Surwade" userId="495076cc-52fc-426c-b589-27671fc457ea" providerId="ADAL" clId="{820AEAD9-3897-410C-AC35-DCEE33C44C15}" dt="2023-07-31T07:00:39.925" v="180" actId="478"/>
          <ac:spMkLst>
            <pc:docMk/>
            <pc:sldMk cId="1302948155" sldId="2147374702"/>
            <ac:spMk id="119" creationId="{D4328686-AAE3-B93B-1FEF-F1952474A136}"/>
          </ac:spMkLst>
        </pc:spChg>
        <pc:grpChg chg="del">
          <ac:chgData name="Nishikant Bhaskar Surwade" userId="495076cc-52fc-426c-b589-27671fc457ea" providerId="ADAL" clId="{820AEAD9-3897-410C-AC35-DCEE33C44C15}" dt="2023-07-31T07:00:34.695" v="179" actId="478"/>
          <ac:grpSpMkLst>
            <pc:docMk/>
            <pc:sldMk cId="1302948155" sldId="2147374702"/>
            <ac:grpSpMk id="18" creationId="{243D901C-1787-A96C-9320-1B269FCED8EE}"/>
          </ac:grpSpMkLst>
        </pc:grpChg>
        <pc:grpChg chg="del">
          <ac:chgData name="Nishikant Bhaskar Surwade" userId="495076cc-52fc-426c-b589-27671fc457ea" providerId="ADAL" clId="{820AEAD9-3897-410C-AC35-DCEE33C44C15}" dt="2023-07-31T07:00:34.695" v="179" actId="478"/>
          <ac:grpSpMkLst>
            <pc:docMk/>
            <pc:sldMk cId="1302948155" sldId="2147374702"/>
            <ac:grpSpMk id="38" creationId="{E98E19A8-6B2A-71FB-56E1-A56F6109CE58}"/>
          </ac:grpSpMkLst>
        </pc:grpChg>
        <pc:grpChg chg="del">
          <ac:chgData name="Nishikant Bhaskar Surwade" userId="495076cc-52fc-426c-b589-27671fc457ea" providerId="ADAL" clId="{820AEAD9-3897-410C-AC35-DCEE33C44C15}" dt="2023-07-31T07:00:39.925" v="180" actId="478"/>
          <ac:grpSpMkLst>
            <pc:docMk/>
            <pc:sldMk cId="1302948155" sldId="2147374702"/>
            <ac:grpSpMk id="42" creationId="{5214BCA0-9F2A-FB7B-2752-3041A474F3AB}"/>
          </ac:grpSpMkLst>
        </pc:grpChg>
        <pc:grpChg chg="del">
          <ac:chgData name="Nishikant Bhaskar Surwade" userId="495076cc-52fc-426c-b589-27671fc457ea" providerId="ADAL" clId="{820AEAD9-3897-410C-AC35-DCEE33C44C15}" dt="2023-07-31T07:00:34.695" v="179" actId="478"/>
          <ac:grpSpMkLst>
            <pc:docMk/>
            <pc:sldMk cId="1302948155" sldId="2147374702"/>
            <ac:grpSpMk id="61" creationId="{5743EF74-BB5D-2883-F510-828AE33A357E}"/>
          </ac:grpSpMkLst>
        </pc:grpChg>
        <pc:grpChg chg="del">
          <ac:chgData name="Nishikant Bhaskar Surwade" userId="495076cc-52fc-426c-b589-27671fc457ea" providerId="ADAL" clId="{820AEAD9-3897-410C-AC35-DCEE33C44C15}" dt="2023-07-31T07:00:34.695" v="179" actId="478"/>
          <ac:grpSpMkLst>
            <pc:docMk/>
            <pc:sldMk cId="1302948155" sldId="2147374702"/>
            <ac:grpSpMk id="69" creationId="{0D949D91-AE87-7293-12E2-E21EB9E7AE6A}"/>
          </ac:grpSpMkLst>
        </pc:grpChg>
        <pc:grpChg chg="del">
          <ac:chgData name="Nishikant Bhaskar Surwade" userId="495076cc-52fc-426c-b589-27671fc457ea" providerId="ADAL" clId="{820AEAD9-3897-410C-AC35-DCEE33C44C15}" dt="2023-07-31T07:00:34.695" v="179" actId="478"/>
          <ac:grpSpMkLst>
            <pc:docMk/>
            <pc:sldMk cId="1302948155" sldId="2147374702"/>
            <ac:grpSpMk id="80" creationId="{ACC5E8F8-1864-AEE4-96E4-A54E7AF9DAD7}"/>
          </ac:grpSpMkLst>
        </pc:grpChg>
        <pc:grpChg chg="del">
          <ac:chgData name="Nishikant Bhaskar Surwade" userId="495076cc-52fc-426c-b589-27671fc457ea" providerId="ADAL" clId="{820AEAD9-3897-410C-AC35-DCEE33C44C15}" dt="2023-07-31T07:00:34.695" v="179" actId="478"/>
          <ac:grpSpMkLst>
            <pc:docMk/>
            <pc:sldMk cId="1302948155" sldId="2147374702"/>
            <ac:grpSpMk id="83" creationId="{616D65DE-22AE-6F1B-60D5-061A3694A41A}"/>
          </ac:grpSpMkLst>
        </pc:grpChg>
        <pc:grpChg chg="del">
          <ac:chgData name="Nishikant Bhaskar Surwade" userId="495076cc-52fc-426c-b589-27671fc457ea" providerId="ADAL" clId="{820AEAD9-3897-410C-AC35-DCEE33C44C15}" dt="2023-07-31T07:00:39.925" v="180" actId="478"/>
          <ac:grpSpMkLst>
            <pc:docMk/>
            <pc:sldMk cId="1302948155" sldId="2147374702"/>
            <ac:grpSpMk id="88" creationId="{44E342C1-75BF-7039-7ADE-2FDF961971C9}"/>
          </ac:grpSpMkLst>
        </pc:grpChg>
        <pc:grpChg chg="del">
          <ac:chgData name="Nishikant Bhaskar Surwade" userId="495076cc-52fc-426c-b589-27671fc457ea" providerId="ADAL" clId="{820AEAD9-3897-410C-AC35-DCEE33C44C15}" dt="2023-07-31T07:00:39.925" v="180" actId="478"/>
          <ac:grpSpMkLst>
            <pc:docMk/>
            <pc:sldMk cId="1302948155" sldId="2147374702"/>
            <ac:grpSpMk id="115" creationId="{CA09A74B-137F-CAF4-449F-5230BC456918}"/>
          </ac:grpSpMkLst>
        </pc:grpChg>
        <pc:picChg chg="del">
          <ac:chgData name="Nishikant Bhaskar Surwade" userId="495076cc-52fc-426c-b589-27671fc457ea" providerId="ADAL" clId="{820AEAD9-3897-410C-AC35-DCEE33C44C15}" dt="2023-07-31T07:00:34.695" v="179" actId="478"/>
          <ac:picMkLst>
            <pc:docMk/>
            <pc:sldMk cId="1302948155" sldId="2147374702"/>
            <ac:picMk id="36" creationId="{2242B9FD-DBDE-EF0D-E92B-ED797613C8A7}"/>
          </ac:picMkLst>
        </pc:picChg>
        <pc:picChg chg="del">
          <ac:chgData name="Nishikant Bhaskar Surwade" userId="495076cc-52fc-426c-b589-27671fc457ea" providerId="ADAL" clId="{820AEAD9-3897-410C-AC35-DCEE33C44C15}" dt="2023-07-31T07:00:34.695" v="179" actId="478"/>
          <ac:picMkLst>
            <pc:docMk/>
            <pc:sldMk cId="1302948155" sldId="2147374702"/>
            <ac:picMk id="65" creationId="{10A81DBB-E494-FDE9-4457-E37CFDA8DB83}"/>
          </ac:picMkLst>
        </pc:picChg>
        <pc:picChg chg="del">
          <ac:chgData name="Nishikant Bhaskar Surwade" userId="495076cc-52fc-426c-b589-27671fc457ea" providerId="ADAL" clId="{820AEAD9-3897-410C-AC35-DCEE33C44C15}" dt="2023-07-31T07:00:34.695" v="179" actId="478"/>
          <ac:picMkLst>
            <pc:docMk/>
            <pc:sldMk cId="1302948155" sldId="2147374702"/>
            <ac:picMk id="101" creationId="{0A16E096-E23E-FFCC-94B0-AB0E1FE348BB}"/>
          </ac:picMkLst>
        </pc:picChg>
        <pc:picChg chg="del">
          <ac:chgData name="Nishikant Bhaskar Surwade" userId="495076cc-52fc-426c-b589-27671fc457ea" providerId="ADAL" clId="{820AEAD9-3897-410C-AC35-DCEE33C44C15}" dt="2023-07-31T07:00:39.925" v="180" actId="478"/>
          <ac:picMkLst>
            <pc:docMk/>
            <pc:sldMk cId="1302948155" sldId="2147374702"/>
            <ac:picMk id="105" creationId="{7400EBFC-0873-76CC-B54F-305AE954C0F0}"/>
          </ac:picMkLst>
        </pc:picChg>
        <pc:cxnChg chg="del">
          <ac:chgData name="Nishikant Bhaskar Surwade" userId="495076cc-52fc-426c-b589-27671fc457ea" providerId="ADAL" clId="{820AEAD9-3897-410C-AC35-DCEE33C44C15}" dt="2023-07-31T07:00:39.925" v="180" actId="478"/>
          <ac:cxnSpMkLst>
            <pc:docMk/>
            <pc:sldMk cId="1302948155" sldId="2147374702"/>
            <ac:cxnSpMk id="6" creationId="{23BEBA28-4FA6-847D-6E9C-A94A5EADD98B}"/>
          </ac:cxnSpMkLst>
        </pc:cxnChg>
        <pc:cxnChg chg="del">
          <ac:chgData name="Nishikant Bhaskar Surwade" userId="495076cc-52fc-426c-b589-27671fc457ea" providerId="ADAL" clId="{820AEAD9-3897-410C-AC35-DCEE33C44C15}" dt="2023-07-31T07:00:34.695" v="179" actId="478"/>
          <ac:cxnSpMkLst>
            <pc:docMk/>
            <pc:sldMk cId="1302948155" sldId="2147374702"/>
            <ac:cxnSpMk id="7" creationId="{5DD657A8-BD87-9265-64ED-CD2E63E1F088}"/>
          </ac:cxnSpMkLst>
        </pc:cxnChg>
        <pc:cxnChg chg="del">
          <ac:chgData name="Nishikant Bhaskar Surwade" userId="495076cc-52fc-426c-b589-27671fc457ea" providerId="ADAL" clId="{820AEAD9-3897-410C-AC35-DCEE33C44C15}" dt="2023-07-31T07:00:34.695" v="179" actId="478"/>
          <ac:cxnSpMkLst>
            <pc:docMk/>
            <pc:sldMk cId="1302948155" sldId="2147374702"/>
            <ac:cxnSpMk id="52" creationId="{333570A9-B447-05DE-0E7A-3A2D57AB31C5}"/>
          </ac:cxnSpMkLst>
        </pc:cxnChg>
        <pc:cxnChg chg="del">
          <ac:chgData name="Nishikant Bhaskar Surwade" userId="495076cc-52fc-426c-b589-27671fc457ea" providerId="ADAL" clId="{820AEAD9-3897-410C-AC35-DCEE33C44C15}" dt="2023-07-31T07:00:34.695" v="179" actId="478"/>
          <ac:cxnSpMkLst>
            <pc:docMk/>
            <pc:sldMk cId="1302948155" sldId="2147374702"/>
            <ac:cxnSpMk id="53" creationId="{ACC4009D-A6CD-1182-ACD7-E7C928A34306}"/>
          </ac:cxnSpMkLst>
        </pc:cxnChg>
        <pc:cxnChg chg="del">
          <ac:chgData name="Nishikant Bhaskar Surwade" userId="495076cc-52fc-426c-b589-27671fc457ea" providerId="ADAL" clId="{820AEAD9-3897-410C-AC35-DCEE33C44C15}" dt="2023-07-31T07:00:34.695" v="179" actId="478"/>
          <ac:cxnSpMkLst>
            <pc:docMk/>
            <pc:sldMk cId="1302948155" sldId="2147374702"/>
            <ac:cxnSpMk id="54" creationId="{BC864962-192A-1476-D2F5-B271C2F09E58}"/>
          </ac:cxnSpMkLst>
        </pc:cxnChg>
        <pc:cxnChg chg="del">
          <ac:chgData name="Nishikant Bhaskar Surwade" userId="495076cc-52fc-426c-b589-27671fc457ea" providerId="ADAL" clId="{820AEAD9-3897-410C-AC35-DCEE33C44C15}" dt="2023-07-31T07:00:34.695" v="179" actId="478"/>
          <ac:cxnSpMkLst>
            <pc:docMk/>
            <pc:sldMk cId="1302948155" sldId="2147374702"/>
            <ac:cxnSpMk id="66" creationId="{C8DB251A-30B7-7595-ED88-A375B034CF24}"/>
          </ac:cxnSpMkLst>
        </pc:cxnChg>
        <pc:cxnChg chg="del">
          <ac:chgData name="Nishikant Bhaskar Surwade" userId="495076cc-52fc-426c-b589-27671fc457ea" providerId="ADAL" clId="{820AEAD9-3897-410C-AC35-DCEE33C44C15}" dt="2023-07-31T07:00:34.695" v="179" actId="478"/>
          <ac:cxnSpMkLst>
            <pc:docMk/>
            <pc:sldMk cId="1302948155" sldId="2147374702"/>
            <ac:cxnSpMk id="67" creationId="{0920BD88-AA30-E1E2-BAB1-8885F6C454BF}"/>
          </ac:cxnSpMkLst>
        </pc:cxnChg>
        <pc:cxnChg chg="del">
          <ac:chgData name="Nishikant Bhaskar Surwade" userId="495076cc-52fc-426c-b589-27671fc457ea" providerId="ADAL" clId="{820AEAD9-3897-410C-AC35-DCEE33C44C15}" dt="2023-07-31T07:00:34.695" v="179" actId="478"/>
          <ac:cxnSpMkLst>
            <pc:docMk/>
            <pc:sldMk cId="1302948155" sldId="2147374702"/>
            <ac:cxnSpMk id="97" creationId="{2C60F79C-A659-CAD7-A733-0ADEFCB2AECA}"/>
          </ac:cxnSpMkLst>
        </pc:cxnChg>
        <pc:cxnChg chg="del">
          <ac:chgData name="Nishikant Bhaskar Surwade" userId="495076cc-52fc-426c-b589-27671fc457ea" providerId="ADAL" clId="{820AEAD9-3897-410C-AC35-DCEE33C44C15}" dt="2023-07-31T07:00:39.925" v="180" actId="478"/>
          <ac:cxnSpMkLst>
            <pc:docMk/>
            <pc:sldMk cId="1302948155" sldId="2147374702"/>
            <ac:cxnSpMk id="102" creationId="{882CE423-81CB-FE77-5A5B-BA2E54421E49}"/>
          </ac:cxnSpMkLst>
        </pc:cxnChg>
        <pc:cxnChg chg="del">
          <ac:chgData name="Nishikant Bhaskar Surwade" userId="495076cc-52fc-426c-b589-27671fc457ea" providerId="ADAL" clId="{820AEAD9-3897-410C-AC35-DCEE33C44C15}" dt="2023-07-31T07:00:39.925" v="180" actId="478"/>
          <ac:cxnSpMkLst>
            <pc:docMk/>
            <pc:sldMk cId="1302948155" sldId="2147374702"/>
            <ac:cxnSpMk id="103" creationId="{2957D777-0DCE-DAD7-190F-55E6C08160B2}"/>
          </ac:cxnSpMkLst>
        </pc:cxnChg>
        <pc:cxnChg chg="del">
          <ac:chgData name="Nishikant Bhaskar Surwade" userId="495076cc-52fc-426c-b589-27671fc457ea" providerId="ADAL" clId="{820AEAD9-3897-410C-AC35-DCEE33C44C15}" dt="2023-07-31T07:00:39.925" v="180" actId="478"/>
          <ac:cxnSpMkLst>
            <pc:docMk/>
            <pc:sldMk cId="1302948155" sldId="2147374702"/>
            <ac:cxnSpMk id="104" creationId="{4A067BC3-A20B-8259-1026-2AC3181E51C7}"/>
          </ac:cxnSpMkLst>
        </pc:cxnChg>
        <pc:cxnChg chg="del">
          <ac:chgData name="Nishikant Bhaskar Surwade" userId="495076cc-52fc-426c-b589-27671fc457ea" providerId="ADAL" clId="{820AEAD9-3897-410C-AC35-DCEE33C44C15}" dt="2023-07-31T07:00:39.925" v="180" actId="478"/>
          <ac:cxnSpMkLst>
            <pc:docMk/>
            <pc:sldMk cId="1302948155" sldId="2147374702"/>
            <ac:cxnSpMk id="107" creationId="{9E13DA68-B164-0EF9-889C-AF6B991B9726}"/>
          </ac:cxnSpMkLst>
        </pc:cxnChg>
      </pc:sldChg>
      <pc:sldChg chg="add del">
        <pc:chgData name="Nishikant Bhaskar Surwade" userId="495076cc-52fc-426c-b589-27671fc457ea" providerId="ADAL" clId="{820AEAD9-3897-410C-AC35-DCEE33C44C15}" dt="2023-07-31T07:04:11.533" v="282" actId="47"/>
        <pc:sldMkLst>
          <pc:docMk/>
          <pc:sldMk cId="2445759065" sldId="2147374703"/>
        </pc:sldMkLst>
      </pc:sldChg>
      <pc:sldMasterChg chg="delSldLayout">
        <pc:chgData name="Nishikant Bhaskar Surwade" userId="495076cc-52fc-426c-b589-27671fc457ea" providerId="ADAL" clId="{820AEAD9-3897-410C-AC35-DCEE33C44C15}" dt="2023-07-31T07:04:11.533" v="282" actId="47"/>
        <pc:sldMasterMkLst>
          <pc:docMk/>
          <pc:sldMasterMk cId="443313696" sldId="2147483661"/>
        </pc:sldMasterMkLst>
        <pc:sldLayoutChg chg="del">
          <pc:chgData name="Nishikant Bhaskar Surwade" userId="495076cc-52fc-426c-b589-27671fc457ea" providerId="ADAL" clId="{820AEAD9-3897-410C-AC35-DCEE33C44C15}" dt="2023-07-31T07:04:11.533" v="282" actId="47"/>
          <pc:sldLayoutMkLst>
            <pc:docMk/>
            <pc:sldMasterMk cId="443313696" sldId="2147483661"/>
            <pc:sldLayoutMk cId="3019321287" sldId="2147483666"/>
          </pc:sldLayoutMkLst>
        </pc:sldLayoutChg>
        <pc:sldLayoutChg chg="del">
          <pc:chgData name="Nishikant Bhaskar Surwade" userId="495076cc-52fc-426c-b589-27671fc457ea" providerId="ADAL" clId="{820AEAD9-3897-410C-AC35-DCEE33C44C15}" dt="2023-07-31T07:04:11.533" v="282" actId="47"/>
          <pc:sldLayoutMkLst>
            <pc:docMk/>
            <pc:sldMasterMk cId="443313696" sldId="2147483661"/>
            <pc:sldLayoutMk cId="3389649079" sldId="2147483672"/>
          </pc:sldLayoutMkLst>
        </pc:sldLayoutChg>
      </pc:sldMasterChg>
      <pc:sldMasterChg chg="delSldLayout">
        <pc:chgData name="Nishikant Bhaskar Surwade" userId="495076cc-52fc-426c-b589-27671fc457ea" providerId="ADAL" clId="{820AEAD9-3897-410C-AC35-DCEE33C44C15}" dt="2023-07-31T07:04:11.533" v="282" actId="47"/>
        <pc:sldMasterMkLst>
          <pc:docMk/>
          <pc:sldMasterMk cId="1453756160" sldId="2147483673"/>
        </pc:sldMasterMkLst>
        <pc:sldLayoutChg chg="del">
          <pc:chgData name="Nishikant Bhaskar Surwade" userId="495076cc-52fc-426c-b589-27671fc457ea" providerId="ADAL" clId="{820AEAD9-3897-410C-AC35-DCEE33C44C15}" dt="2023-07-31T07:01:46.473" v="188" actId="47"/>
          <pc:sldLayoutMkLst>
            <pc:docMk/>
            <pc:sldMasterMk cId="1453756160" sldId="2147483673"/>
            <pc:sldLayoutMk cId="2842401325" sldId="2147483689"/>
          </pc:sldLayoutMkLst>
        </pc:sldLayoutChg>
        <pc:sldLayoutChg chg="del">
          <pc:chgData name="Nishikant Bhaskar Surwade" userId="495076cc-52fc-426c-b589-27671fc457ea" providerId="ADAL" clId="{820AEAD9-3897-410C-AC35-DCEE33C44C15}" dt="2023-07-31T07:04:11.533" v="282" actId="47"/>
          <pc:sldLayoutMkLst>
            <pc:docMk/>
            <pc:sldMasterMk cId="1453756160" sldId="2147483673"/>
            <pc:sldLayoutMk cId="496091463" sldId="2147483695"/>
          </pc:sldLayoutMkLst>
        </pc:sldLayoutChg>
        <pc:sldLayoutChg chg="del">
          <pc:chgData name="Nishikant Bhaskar Surwade" userId="495076cc-52fc-426c-b589-27671fc457ea" providerId="ADAL" clId="{820AEAD9-3897-410C-AC35-DCEE33C44C15}" dt="2023-07-31T07:03:27.599" v="278" actId="47"/>
          <pc:sldLayoutMkLst>
            <pc:docMk/>
            <pc:sldMasterMk cId="1453756160" sldId="2147483673"/>
            <pc:sldLayoutMk cId="2321476486" sldId="2147483708"/>
          </pc:sldLayoutMkLst>
        </pc:sldLayoutChg>
      </pc:sldMasterChg>
    </pc:docChg>
  </pc:docChgLst>
  <pc:docChgLst>
    <pc:chgData name="Anwar Hussain" userId="ad4f885f-4b7b-4ffb-a06d-99bde81ed08e" providerId="ADAL" clId="{249368E9-A509-4573-A8E3-C4933B92F7B0}"/>
    <pc:docChg chg="undo custSel modSld">
      <pc:chgData name="Anwar Hussain" userId="ad4f885f-4b7b-4ffb-a06d-99bde81ed08e" providerId="ADAL" clId="{249368E9-A509-4573-A8E3-C4933B92F7B0}" dt="2023-06-25T04:19:45.204" v="3" actId="14100"/>
      <pc:docMkLst>
        <pc:docMk/>
      </pc:docMkLst>
      <pc:sldChg chg="modSp mod">
        <pc:chgData name="Anwar Hussain" userId="ad4f885f-4b7b-4ffb-a06d-99bde81ed08e" providerId="ADAL" clId="{249368E9-A509-4573-A8E3-C4933B92F7B0}" dt="2023-06-25T04:19:45.204" v="3" actId="14100"/>
        <pc:sldMkLst>
          <pc:docMk/>
          <pc:sldMk cId="1881863222" sldId="416"/>
        </pc:sldMkLst>
        <pc:picChg chg="mod ord">
          <ac:chgData name="Anwar Hussain" userId="ad4f885f-4b7b-4ffb-a06d-99bde81ed08e" providerId="ADAL" clId="{249368E9-A509-4573-A8E3-C4933B92F7B0}" dt="2023-06-25T04:19:45.204" v="3" actId="14100"/>
          <ac:picMkLst>
            <pc:docMk/>
            <pc:sldMk cId="1881863222" sldId="416"/>
            <ac:picMk id="2" creationId="{AF94C08A-41AC-6814-A950-8C79EB3A00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6B7B3-8463-4849-9BBC-ED9CE5514F0C}" type="datetimeFigureOut">
              <a:rPr lang="en-IN" smtClean="0"/>
              <a:t>04/10/23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69734-BB4E-49AF-B510-0B127C6B97DB}" type="slidenum">
              <a:rPr lang="en-IN" smtClean="0"/>
              <a:t>‹#›</a:t>
            </a:fld>
            <a:endParaRPr lang="en-IN"/>
          </a:p>
        </p:txBody>
      </p:sp>
    </p:spTree>
    <p:extLst>
      <p:ext uri="{BB962C8B-B14F-4D97-AF65-F5344CB8AC3E}">
        <p14:creationId xmlns:p14="http://schemas.microsoft.com/office/powerpoint/2010/main" val="335734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C005-2844-2D46-80BF-101488A76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B83C6E-8D70-66B4-6A49-8E987F482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A500A4-1E1B-ACC5-0A78-F45CBF75FA1D}"/>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BB193E47-EFCA-2BA0-0AC1-E5988E86D3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DEA441-6E5B-137E-3C55-C62B387994C8}"/>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66700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88E4-5CD2-95F7-598F-D60118F044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3B9667-84DA-10F4-6B12-7D0C97A5C7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BE7DE0-F1A3-EC78-DB19-F141A616975F}"/>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399213D9-F50D-1B6C-6597-F00989EF5C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74DF6-41AC-89C6-40EC-B7850A796A61}"/>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56592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784E2-D887-9AF3-8697-B7016FAC1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7C57E0-B6B5-8FE3-9903-9E96F98C2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C47828-873F-FBB1-A596-D0B6D6921608}"/>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ED1B86E4-9EF6-6589-0BE1-7F17788AC7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0F9DA-F421-E23B-366C-0D85C82BECF8}"/>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425519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286426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250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2987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9" name="Google Shape;29;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3841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3" name="Google Shape;3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51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7" name="Google Shape;37;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8" name="Google Shape;38;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9" name="Google Shape;39;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78796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858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5" name="Google Shape;45;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6" name="Google Shape;4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50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0A36-74D0-567D-0202-FB62B96F17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C01C42-A26C-65D4-83A3-7FE53D1315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3BE822-912C-1FD6-1693-6197EB227D20}"/>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CF9BFEA9-A7FA-0D7D-EDC1-ADAE888F3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0821A-80F1-C2C6-E7FD-7243DC8505F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204841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12549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92967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10294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249191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960646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374248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194958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295264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576712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2652264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79A4-6126-FD48-6557-D4D3DA6C9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B5127B-308B-DEB1-2FDB-9596E73C8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CE323-ABD9-0FAC-F536-92A42D793107}"/>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00AB841A-BC67-CCC5-9182-25668B2732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FDA6DB-EB22-D506-F444-66443802CA76}"/>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636179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221420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986987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631476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532542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8314738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544664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256034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1692812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861871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254848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DFBB-9519-3D7B-0FE5-9547DC121D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9952F5-3FBF-9C0F-1FBD-9F3350233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9A4CD3-13EB-A0A5-5384-E43D717B18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191D3E-4E5D-30D6-FB11-47ECF8B18219}"/>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6" name="Footer Placeholder 5">
            <a:extLst>
              <a:ext uri="{FF2B5EF4-FFF2-40B4-BE49-F238E27FC236}">
                <a16:creationId xmlns:a16="http://schemas.microsoft.com/office/drawing/2014/main" id="{4CAC46D9-75FA-FCD6-7427-4EDD9B9DBF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076F78-D897-428F-129E-3F4C8081E421}"/>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8622179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553446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466263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693727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614026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535630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4676136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240052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73298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D639-9D79-972A-0001-162CDB7163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C628A4-E3E2-0AF1-0A24-0F7EFCFFE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5607B0-5783-87D4-E632-E0AFD14C99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9B1A8-8682-6852-2794-01183E55A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8ADB9-F2E9-72E1-C1F3-E8F916DE7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BB3B13-DB75-FAE5-CB01-5D728A070519}"/>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8" name="Footer Placeholder 7">
            <a:extLst>
              <a:ext uri="{FF2B5EF4-FFF2-40B4-BE49-F238E27FC236}">
                <a16:creationId xmlns:a16="http://schemas.microsoft.com/office/drawing/2014/main" id="{C225E317-7114-74B1-5B7E-203DB95417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146528-5407-CF55-78F5-9E8AD19D113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23603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F192-CABD-2E87-B246-21ADDBCE51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8225E4-57A4-309D-A33D-B75C342403C8}"/>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4" name="Footer Placeholder 3">
            <a:extLst>
              <a:ext uri="{FF2B5EF4-FFF2-40B4-BE49-F238E27FC236}">
                <a16:creationId xmlns:a16="http://schemas.microsoft.com/office/drawing/2014/main" id="{C1B4455C-DEAE-D88B-F5FD-78D4ED8EE2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C62E1E-FF87-3521-7D80-1844A083B269}"/>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396990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ABFBB-7DE7-B9AB-271F-734648AFBF85}"/>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3" name="Footer Placeholder 2">
            <a:extLst>
              <a:ext uri="{FF2B5EF4-FFF2-40B4-BE49-F238E27FC236}">
                <a16:creationId xmlns:a16="http://schemas.microsoft.com/office/drawing/2014/main" id="{75940BBC-DE4C-9018-40D7-C51F642A2A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FC00DD-7CE6-1B84-4D71-6E190DE56D6C}"/>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20698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A9E9-BCF7-D593-FC83-58697BD4F3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9A744C-5A0C-AFC0-F51F-FEE667BB8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337396-A70B-BD8E-2AF3-22D049AB7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CF968-1FBE-2F93-651A-7442FF5ADF49}"/>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6" name="Footer Placeholder 5">
            <a:extLst>
              <a:ext uri="{FF2B5EF4-FFF2-40B4-BE49-F238E27FC236}">
                <a16:creationId xmlns:a16="http://schemas.microsoft.com/office/drawing/2014/main" id="{BB300EAB-8071-7C39-2EFE-D3B3D61AB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F29E7B-9E92-5014-6094-E0CA35160C72}"/>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88648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ECB8-1D8D-8E43-AA49-ADC38E470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E4B6AB-5990-0D31-5859-9A0730615D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9891DC-A334-3549-0A20-9FC3BAEBD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63D03-D74C-EF64-AB9C-CB96C38637BB}"/>
              </a:ext>
            </a:extLst>
          </p:cNvPr>
          <p:cNvSpPr>
            <a:spLocks noGrp="1"/>
          </p:cNvSpPr>
          <p:nvPr>
            <p:ph type="dt" sz="half" idx="10"/>
          </p:nvPr>
        </p:nvSpPr>
        <p:spPr/>
        <p:txBody>
          <a:bodyPr/>
          <a:lstStyle/>
          <a:p>
            <a:fld id="{1AA33C2E-ACD7-4FAF-BDA5-82DD2B1F0693}" type="datetimeFigureOut">
              <a:rPr lang="en-IN" smtClean="0"/>
              <a:t>04/10/23</a:t>
            </a:fld>
            <a:endParaRPr lang="en-IN"/>
          </a:p>
        </p:txBody>
      </p:sp>
      <p:sp>
        <p:nvSpPr>
          <p:cNvPr id="6" name="Footer Placeholder 5">
            <a:extLst>
              <a:ext uri="{FF2B5EF4-FFF2-40B4-BE49-F238E27FC236}">
                <a16:creationId xmlns:a16="http://schemas.microsoft.com/office/drawing/2014/main" id="{7BD1A918-C993-5625-2671-E0601AEE0E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653756-6EBF-2ED9-C517-558F3E8EF57F}"/>
              </a:ext>
            </a:extLst>
          </p:cNvPr>
          <p:cNvSpPr>
            <a:spLocks noGrp="1"/>
          </p:cNvSpPr>
          <p:nvPr>
            <p:ph type="sldNum" sz="quarter" idx="12"/>
          </p:nvPr>
        </p:nvSpPr>
        <p:spPr/>
        <p:txBody>
          <a:bodyPr/>
          <a:lstStyle/>
          <a:p>
            <a:fld id="{B233F6EC-4200-4C76-9BD7-4EA234EFB5BD}" type="slidenum">
              <a:rPr lang="en-IN" smtClean="0"/>
              <a:t>‹#›</a:t>
            </a:fld>
            <a:endParaRPr lang="en-IN"/>
          </a:p>
        </p:txBody>
      </p:sp>
    </p:spTree>
    <p:extLst>
      <p:ext uri="{BB962C8B-B14F-4D97-AF65-F5344CB8AC3E}">
        <p14:creationId xmlns:p14="http://schemas.microsoft.com/office/powerpoint/2010/main" val="1080219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934E55-4C7A-7C08-E4DF-81C2EBA4C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161DB0-8AAA-3A57-1EA4-21677CDF5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C40EE-ED81-807E-14D9-D5636C7D61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33C2E-ACD7-4FAF-BDA5-82DD2B1F0693}" type="datetimeFigureOut">
              <a:rPr lang="en-IN" smtClean="0"/>
              <a:t>04/10/23</a:t>
            </a:fld>
            <a:endParaRPr lang="en-IN"/>
          </a:p>
        </p:txBody>
      </p:sp>
      <p:sp>
        <p:nvSpPr>
          <p:cNvPr id="5" name="Footer Placeholder 4">
            <a:extLst>
              <a:ext uri="{FF2B5EF4-FFF2-40B4-BE49-F238E27FC236}">
                <a16:creationId xmlns:a16="http://schemas.microsoft.com/office/drawing/2014/main" id="{7EE37E5E-AC93-7D7B-93FF-E8259B28EE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476143-3BE4-1303-BBAC-7F9DA684D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3F6EC-4200-4C76-9BD7-4EA234EFB5BD}" type="slidenum">
              <a:rPr lang="en-IN" smtClean="0"/>
              <a:t>‹#›</a:t>
            </a:fld>
            <a:endParaRPr lang="en-IN"/>
          </a:p>
        </p:txBody>
      </p:sp>
    </p:spTree>
    <p:extLst>
      <p:ext uri="{BB962C8B-B14F-4D97-AF65-F5344CB8AC3E}">
        <p14:creationId xmlns:p14="http://schemas.microsoft.com/office/powerpoint/2010/main" val="780632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1pPr>
            <a:lvl2pPr lvl="1">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2pPr>
            <a:lvl3pPr lvl="2">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3pPr>
            <a:lvl4pPr lvl="3">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4pPr>
            <a:lvl5pPr lvl="4">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5pPr>
            <a:lvl6pPr lvl="5">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6pPr>
            <a:lvl7pPr lvl="6">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7pPr>
            <a:lvl8pPr lvl="7">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8pPr>
            <a:lvl9pPr lvl="8">
              <a:spcBef>
                <a:spcPts val="0"/>
              </a:spcBef>
              <a:spcAft>
                <a:spcPts val="0"/>
              </a:spcAft>
              <a:buClr>
                <a:schemeClr val="lt2"/>
              </a:buClr>
              <a:buSzPts val="2800"/>
              <a:buFont typeface="Montserrat ExtraBold"/>
              <a:buNone/>
              <a:defRPr sz="2800">
                <a:solidFill>
                  <a:schemeClr val="lt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3313696"/>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68" r:id="rId4"/>
    <p:sldLayoutId id="2147483669" r:id="rId5"/>
    <p:sldLayoutId id="2147483670" r:id="rId6"/>
    <p:sldLayoutId id="214748367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453756160"/>
      </p:ext>
    </p:extLst>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90" r:id="rId14"/>
    <p:sldLayoutId id="2147483691" r:id="rId15"/>
    <p:sldLayoutId id="2147483693" r:id="rId16"/>
    <p:sldLayoutId id="2147483694"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6" r:id="rId27"/>
    <p:sldLayoutId id="214748370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6" name="Picture 5" descr="A group of people sitting around a table&#10;&#10;Description automatically generated with medium confidence">
            <a:extLst>
              <a:ext uri="{FF2B5EF4-FFF2-40B4-BE49-F238E27FC236}">
                <a16:creationId xmlns:a16="http://schemas.microsoft.com/office/drawing/2014/main" id="{AC5D5CCC-ECDB-4632-24ED-7F21FF02062E}"/>
              </a:ext>
            </a:extLst>
          </p:cNvPr>
          <p:cNvPicPr>
            <a:picLocks noChangeAspect="1"/>
          </p:cNvPicPr>
          <p:nvPr/>
        </p:nvPicPr>
        <p:blipFill rotWithShape="1">
          <a:blip r:embed="rId3">
            <a:extLst>
              <a:ext uri="{28A0092B-C50C-407E-A947-70E740481C1C}">
                <a14:useLocalDpi xmlns:a14="http://schemas.microsoft.com/office/drawing/2010/main" val="0"/>
              </a:ext>
            </a:extLst>
          </a:blip>
          <a:srcRect l="11278" t="15747" r="20010"/>
          <a:stretch/>
        </p:blipFill>
        <p:spPr>
          <a:xfrm>
            <a:off x="0" y="1"/>
            <a:ext cx="8377427" cy="6858000"/>
          </a:xfrm>
          <a:prstGeom prst="rect">
            <a:avLst/>
          </a:prstGeom>
        </p:spPr>
      </p:pic>
      <p:sp>
        <p:nvSpPr>
          <p:cNvPr id="7" name="Rectangle 6">
            <a:extLst>
              <a:ext uri="{FF2B5EF4-FFF2-40B4-BE49-F238E27FC236}">
                <a16:creationId xmlns:a16="http://schemas.microsoft.com/office/drawing/2014/main" id="{3C441EAD-08FE-3BA5-6EBB-8F85AB40038C}"/>
              </a:ext>
            </a:extLst>
          </p:cNvPr>
          <p:cNvSpPr/>
          <p:nvPr/>
        </p:nvSpPr>
        <p:spPr>
          <a:xfrm>
            <a:off x="4154999" y="5320144"/>
            <a:ext cx="8037001" cy="1140101"/>
          </a:xfrm>
          <a:prstGeom prst="rect">
            <a:avLst/>
          </a:prstGeom>
          <a:solidFill>
            <a:srgbClr val="FFFFFF">
              <a:alpha val="89804"/>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F74D54B9-6009-5B79-1815-80C5BB7CB027}"/>
              </a:ext>
            </a:extLst>
          </p:cNvPr>
          <p:cNvSpPr txBox="1"/>
          <p:nvPr/>
        </p:nvSpPr>
        <p:spPr>
          <a:xfrm>
            <a:off x="5138768" y="5674748"/>
            <a:ext cx="6553857" cy="936154"/>
          </a:xfrm>
          <a:prstGeom prst="rect">
            <a:avLst/>
          </a:prstGeom>
          <a:noFill/>
          <a:effectLst>
            <a:glow rad="101600">
              <a:schemeClr val="tx1">
                <a:alpha val="60000"/>
              </a:schemeClr>
            </a:glow>
          </a:effectLst>
        </p:spPr>
        <p:txBody>
          <a:bodyPr wrap="square" lIns="0" tIns="0" rIns="0" bIns="0" rtlCol="0" anchor="t" anchorCtr="0">
            <a:spAutoFit/>
          </a:bodyPr>
          <a:lstStyle/>
          <a:p>
            <a:pPr marL="12700" marR="5080">
              <a:lnSpc>
                <a:spcPct val="100000"/>
              </a:lnSpc>
              <a:spcBef>
                <a:spcPts val="95"/>
              </a:spcBef>
            </a:pPr>
            <a:r>
              <a:rPr lang="en" sz="2800" b="1" kern="0" dirty="0">
                <a:solidFill>
                  <a:srgbClr val="003E7D"/>
                </a:solidFill>
                <a:latin typeface="Montserrat" pitchFamily="2" charset="77"/>
                <a:cs typeface="Arial" panose="020B0604020202020204" pitchFamily="34" charset="0"/>
                <a:sym typeface="Montserrat ExtraBold"/>
              </a:rPr>
              <a:t>TextSummarization ChatBot</a:t>
            </a:r>
          </a:p>
          <a:p>
            <a:pPr marL="12700" marR="5080">
              <a:lnSpc>
                <a:spcPct val="100000"/>
              </a:lnSpc>
              <a:spcBef>
                <a:spcPts val="95"/>
              </a:spcBef>
            </a:pPr>
            <a:endParaRPr lang="en-US" sz="3200" b="1" dirty="0">
              <a:solidFill>
                <a:srgbClr val="003E7D"/>
              </a:solidFill>
              <a:latin typeface="Montserrat" pitchFamily="2" charset="77"/>
              <a:cs typeface="Arial" panose="020B0604020202020204" pitchFamily="34" charset="0"/>
            </a:endParaRPr>
          </a:p>
        </p:txBody>
      </p:sp>
      <p:sp>
        <p:nvSpPr>
          <p:cNvPr id="9" name="Rectangle 8">
            <a:extLst>
              <a:ext uri="{FF2B5EF4-FFF2-40B4-BE49-F238E27FC236}">
                <a16:creationId xmlns:a16="http://schemas.microsoft.com/office/drawing/2014/main" id="{04F9F86E-A455-81C0-0F24-E3A15592AADB}"/>
              </a:ext>
            </a:extLst>
          </p:cNvPr>
          <p:cNvSpPr/>
          <p:nvPr/>
        </p:nvSpPr>
        <p:spPr>
          <a:xfrm>
            <a:off x="4900838" y="5414185"/>
            <a:ext cx="45719" cy="952015"/>
          </a:xfrm>
          <a:prstGeom prst="rect">
            <a:avLst/>
          </a:pr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1" name="Picture 10">
            <a:extLst>
              <a:ext uri="{FF2B5EF4-FFF2-40B4-BE49-F238E27FC236}">
                <a16:creationId xmlns:a16="http://schemas.microsoft.com/office/drawing/2014/main" id="{2792E1CE-2F21-3DE0-54E6-42335D271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339" y="2846699"/>
            <a:ext cx="3554749" cy="813000"/>
          </a:xfrm>
          <a:prstGeom prst="rect">
            <a:avLst/>
          </a:prstGeom>
        </p:spPr>
      </p:pic>
      <p:sp>
        <p:nvSpPr>
          <p:cNvPr id="12" name="Rectangle 11">
            <a:extLst>
              <a:ext uri="{FF2B5EF4-FFF2-40B4-BE49-F238E27FC236}">
                <a16:creationId xmlns:a16="http://schemas.microsoft.com/office/drawing/2014/main" id="{D8BACDB5-96EE-D29B-FBF0-6B5101D51B20}"/>
              </a:ext>
            </a:extLst>
          </p:cNvPr>
          <p:cNvSpPr/>
          <p:nvPr/>
        </p:nvSpPr>
        <p:spPr>
          <a:xfrm rot="5400000">
            <a:off x="9475662" y="2907259"/>
            <a:ext cx="45720" cy="1459162"/>
          </a:xfrm>
          <a:prstGeom prst="rect">
            <a:avLst/>
          </a:prstGeom>
          <a:solidFill>
            <a:srgbClr val="FF6700"/>
          </a:solidFill>
          <a:ln w="57150">
            <a:solidFill>
              <a:srgbClr val="FF6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 name="Rectangle 12">
            <a:extLst>
              <a:ext uri="{FF2B5EF4-FFF2-40B4-BE49-F238E27FC236}">
                <a16:creationId xmlns:a16="http://schemas.microsoft.com/office/drawing/2014/main" id="{07433EAB-9CE2-BDAC-B2FC-AE256F788D24}"/>
              </a:ext>
            </a:extLst>
          </p:cNvPr>
          <p:cNvSpPr/>
          <p:nvPr/>
        </p:nvSpPr>
        <p:spPr>
          <a:xfrm rot="5400000">
            <a:off x="11081152" y="2879877"/>
            <a:ext cx="45719" cy="1513924"/>
          </a:xfrm>
          <a:prstGeom prst="rect">
            <a:avLst/>
          </a:prstGeom>
          <a:solidFill>
            <a:srgbClr val="FF6700"/>
          </a:solidFill>
          <a:ln w="57150">
            <a:solidFill>
              <a:srgbClr val="003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32750"/>
            <a:ext cx="5388701"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Problem Statement &amp; Solution</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DF948-CCF4-3EBA-01B2-74F7BA8A4ACD}"/>
              </a:ext>
            </a:extLst>
          </p:cNvPr>
          <p:cNvSpPr txBox="1"/>
          <p:nvPr/>
        </p:nvSpPr>
        <p:spPr>
          <a:xfrm>
            <a:off x="210715" y="881731"/>
            <a:ext cx="11748404" cy="769441"/>
          </a:xfrm>
          <a:prstGeom prst="rect">
            <a:avLst/>
          </a:prstGeom>
          <a:noFill/>
        </p:spPr>
        <p:txBody>
          <a:bodyPr wrap="square" rtlCol="0">
            <a:spAutoFit/>
          </a:bodyPr>
          <a:lstStyle/>
          <a:p>
            <a:r>
              <a:rPr lang="en-IN" sz="1600" kern="0" dirty="0">
                <a:solidFill>
                  <a:srgbClr val="FFAB40"/>
                </a:solidFill>
                <a:latin typeface="Montserrat ExtraBold"/>
                <a:cs typeface="Montserrat ExtraBold"/>
                <a:sym typeface="Montserrat ExtraBold"/>
              </a:rPr>
              <a:t>Problem Statement:</a:t>
            </a:r>
          </a:p>
          <a:p>
            <a:r>
              <a:rPr lang="en-IN" sz="1400" b="1" i="0" u="none" strike="noStrike" dirty="0">
                <a:solidFill>
                  <a:srgbClr val="D1D5DB"/>
                </a:solidFill>
                <a:effectLst/>
                <a:latin typeface="Montserrat" pitchFamily="2" charset="77"/>
              </a:rPr>
              <a:t>Develop an AI chatbot to produce concise text summaries from voluminous content, refining its results using real-time user feedback, and ensuring adaptability for diverse content genres, to enhance user experience and information absorption.</a:t>
            </a:r>
            <a:endParaRPr lang="en-IN" sz="1400" b="1" dirty="0">
              <a:effectLst/>
              <a:latin typeface="Montserrat" pitchFamily="2" charset="77"/>
            </a:endParaRPr>
          </a:p>
        </p:txBody>
      </p:sp>
      <p:sp>
        <p:nvSpPr>
          <p:cNvPr id="8" name="TextBox 7">
            <a:extLst>
              <a:ext uri="{FF2B5EF4-FFF2-40B4-BE49-F238E27FC236}">
                <a16:creationId xmlns:a16="http://schemas.microsoft.com/office/drawing/2014/main" id="{3145EF59-3AEB-4413-A9E3-B6BF40CAEEB5}"/>
              </a:ext>
            </a:extLst>
          </p:cNvPr>
          <p:cNvSpPr txBox="1"/>
          <p:nvPr/>
        </p:nvSpPr>
        <p:spPr>
          <a:xfrm>
            <a:off x="210715" y="2097800"/>
            <a:ext cx="11748404" cy="1384995"/>
          </a:xfrm>
          <a:prstGeom prst="rect">
            <a:avLst/>
          </a:prstGeom>
          <a:noFill/>
        </p:spPr>
        <p:txBody>
          <a:bodyPr wrap="square" rtlCol="0">
            <a:spAutoFit/>
          </a:bodyPr>
          <a:lstStyle/>
          <a:p>
            <a:r>
              <a:rPr lang="en-IN" sz="1600" kern="0" dirty="0">
                <a:solidFill>
                  <a:srgbClr val="FFAB40"/>
                </a:solidFill>
                <a:latin typeface="Montserrat ExtraBold"/>
                <a:cs typeface="Montserrat ExtraBold"/>
              </a:rPr>
              <a:t>Solution:</a:t>
            </a:r>
          </a:p>
          <a:p>
            <a:endParaRPr lang="en-US" sz="1200" dirty="0">
              <a:effectLst/>
              <a:latin typeface="Avenir Next" panose="020B0503020202020204" pitchFamily="34" charset="0"/>
            </a:endParaRPr>
          </a:p>
          <a:p>
            <a:r>
              <a:rPr lang="en-IN" sz="1400" b="1" i="0" u="none" strike="noStrike" dirty="0">
                <a:solidFill>
                  <a:srgbClr val="D1D5DB"/>
                </a:solidFill>
                <a:effectLst/>
                <a:latin typeface="Montserrat" pitchFamily="2" charset="77"/>
              </a:rPr>
              <a:t>This solution focuses on crafting an AI chatbot skilled in producing concise text summaries from extensive content. By leveraging advanced NLP techniques and iterative learning, the chatbot not only generates summaries but also refines its outputs through real-time user feedback. By seamlessly integrating automated text summarization with human-guided corrections, the chatbot stands out as an efficient tool for enhancing information consumption and user experience.</a:t>
            </a:r>
            <a:endParaRPr lang="en-IN" sz="1400" b="1" dirty="0">
              <a:effectLst/>
              <a:latin typeface="Montserrat" pitchFamily="2" charset="77"/>
            </a:endParaRPr>
          </a:p>
        </p:txBody>
      </p:sp>
      <p:sp>
        <p:nvSpPr>
          <p:cNvPr id="9" name="TextBox 8">
            <a:extLst>
              <a:ext uri="{FF2B5EF4-FFF2-40B4-BE49-F238E27FC236}">
                <a16:creationId xmlns:a16="http://schemas.microsoft.com/office/drawing/2014/main" id="{47066518-AD77-22D3-904B-B8B52284CCA6}"/>
              </a:ext>
            </a:extLst>
          </p:cNvPr>
          <p:cNvSpPr txBox="1"/>
          <p:nvPr/>
        </p:nvSpPr>
        <p:spPr>
          <a:xfrm>
            <a:off x="212127" y="3843406"/>
            <a:ext cx="11316889" cy="2887457"/>
          </a:xfrm>
          <a:prstGeom prst="rect">
            <a:avLst/>
          </a:prstGeom>
          <a:noFill/>
        </p:spPr>
        <p:txBody>
          <a:bodyPr wrap="square" rtlCol="0">
            <a:spAutoFit/>
          </a:bodyPr>
          <a:lstStyle/>
          <a:p>
            <a:r>
              <a:rPr lang="en-IN" sz="1600" kern="0" dirty="0">
                <a:solidFill>
                  <a:srgbClr val="FFAB40"/>
                </a:solidFill>
                <a:latin typeface="Montserrat ExtraBold"/>
                <a:cs typeface="Montserrat ExtraBold"/>
              </a:rPr>
              <a:t>Steps Involved:</a:t>
            </a:r>
          </a:p>
          <a:p>
            <a:pPr marL="228600" indent="-228600">
              <a:lnSpc>
                <a:spcPct val="150000"/>
              </a:lnSpc>
              <a:buFont typeface="+mj-lt"/>
              <a:buAutoNum type="arabicPeriod"/>
            </a:pPr>
            <a:r>
              <a:rPr lang="en-US" sz="1400" b="1" dirty="0">
                <a:latin typeface="Montserrat" pitchFamily="2" charset="77"/>
              </a:rPr>
              <a:t>Environment Setup</a:t>
            </a:r>
          </a:p>
          <a:p>
            <a:pPr marL="228600" indent="-228600">
              <a:lnSpc>
                <a:spcPct val="150000"/>
              </a:lnSpc>
              <a:buFont typeface="+mj-lt"/>
              <a:buAutoNum type="arabicPeriod"/>
            </a:pPr>
            <a:r>
              <a:rPr lang="en-IN" sz="1400" b="1" dirty="0">
                <a:latin typeface="Montserrat" pitchFamily="2" charset="77"/>
              </a:rPr>
              <a:t>Reward Design</a:t>
            </a:r>
          </a:p>
          <a:p>
            <a:pPr marL="228600" indent="-228600">
              <a:lnSpc>
                <a:spcPct val="150000"/>
              </a:lnSpc>
              <a:buFont typeface="+mj-lt"/>
              <a:buAutoNum type="arabicPeriod"/>
            </a:pPr>
            <a:r>
              <a:rPr lang="en-IN" sz="1400" b="1" dirty="0">
                <a:latin typeface="Montserrat" pitchFamily="2" charset="77"/>
              </a:rPr>
              <a:t>Defining Summarization Environment</a:t>
            </a:r>
          </a:p>
          <a:p>
            <a:pPr marL="228600" indent="-228600">
              <a:lnSpc>
                <a:spcPct val="150000"/>
              </a:lnSpc>
              <a:buFont typeface="+mj-lt"/>
              <a:buAutoNum type="arabicPeriod"/>
            </a:pPr>
            <a:r>
              <a:rPr lang="en-IN" sz="1400" b="1" dirty="0">
                <a:latin typeface="Montserrat" pitchFamily="2" charset="77"/>
              </a:rPr>
              <a:t>Q-Learning Agent Setup</a:t>
            </a:r>
          </a:p>
          <a:p>
            <a:pPr marL="228600" indent="-228600">
              <a:lnSpc>
                <a:spcPct val="150000"/>
              </a:lnSpc>
              <a:buFont typeface="+mj-lt"/>
              <a:buAutoNum type="arabicPeriod"/>
            </a:pPr>
            <a:r>
              <a:rPr lang="en-IN" sz="1400" b="1" dirty="0">
                <a:latin typeface="Montserrat" pitchFamily="2" charset="77"/>
              </a:rPr>
              <a:t>Initialize Summarization Pipeline</a:t>
            </a:r>
          </a:p>
          <a:p>
            <a:pPr marL="228600" indent="-228600">
              <a:lnSpc>
                <a:spcPct val="150000"/>
              </a:lnSpc>
              <a:buFont typeface="+mj-lt"/>
              <a:buAutoNum type="arabicPeriod"/>
            </a:pPr>
            <a:r>
              <a:rPr lang="en-IN" sz="1400" b="1" dirty="0">
                <a:latin typeface="Montserrat" pitchFamily="2" charset="77"/>
              </a:rPr>
              <a:t>Feedback based Fine-Tuning</a:t>
            </a:r>
          </a:p>
          <a:p>
            <a:pPr marL="228600" indent="-228600">
              <a:lnSpc>
                <a:spcPct val="150000"/>
              </a:lnSpc>
              <a:buFont typeface="+mj-lt"/>
              <a:buAutoNum type="arabicPeriod"/>
            </a:pPr>
            <a:r>
              <a:rPr lang="en-IN" sz="1400" b="1" dirty="0">
                <a:latin typeface="Montserrat" pitchFamily="2" charset="77"/>
              </a:rPr>
              <a:t>Training Loop Setup</a:t>
            </a:r>
          </a:p>
          <a:p>
            <a:pPr marL="228600" indent="-228600">
              <a:lnSpc>
                <a:spcPct val="150000"/>
              </a:lnSpc>
              <a:buFont typeface="+mj-lt"/>
              <a:buAutoNum type="arabicPeriod"/>
            </a:pPr>
            <a:r>
              <a:rPr lang="en-IN" sz="1400" b="1" dirty="0">
                <a:latin typeface="Montserrat" pitchFamily="2" charset="77"/>
              </a:rPr>
              <a:t>Evaluation and Testing</a:t>
            </a:r>
          </a:p>
        </p:txBody>
      </p:sp>
    </p:spTree>
    <p:extLst>
      <p:ext uri="{BB962C8B-B14F-4D97-AF65-F5344CB8AC3E}">
        <p14:creationId xmlns:p14="http://schemas.microsoft.com/office/powerpoint/2010/main" val="126978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5">
            <a:extLst>
              <a:ext uri="{FF2B5EF4-FFF2-40B4-BE49-F238E27FC236}">
                <a16:creationId xmlns:a16="http://schemas.microsoft.com/office/drawing/2014/main" id="{9F9F3CB0-3802-AA62-B28B-4264CC12EC99}"/>
              </a:ext>
            </a:extLst>
          </p:cNvPr>
          <p:cNvSpPr txBox="1">
            <a:spLocks/>
          </p:cNvSpPr>
          <p:nvPr/>
        </p:nvSpPr>
        <p:spPr>
          <a:xfrm>
            <a:off x="210716" y="37053"/>
            <a:ext cx="805898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Use case – Process Flow</a:t>
            </a:r>
          </a:p>
        </p:txBody>
      </p:sp>
      <p:cxnSp>
        <p:nvCxnSpPr>
          <p:cNvPr id="15" name="Straight Connector 14">
            <a:extLst>
              <a:ext uri="{FF2B5EF4-FFF2-40B4-BE49-F238E27FC236}">
                <a16:creationId xmlns:a16="http://schemas.microsoft.com/office/drawing/2014/main" id="{C87A68C3-A255-721D-D0F8-2472C710B839}"/>
              </a:ext>
            </a:extLst>
          </p:cNvPr>
          <p:cNvCxnSpPr>
            <a:cxnSpLocks/>
          </p:cNvCxnSpPr>
          <p:nvPr/>
        </p:nvCxnSpPr>
        <p:spPr>
          <a:xfrm>
            <a:off x="283235" y="596676"/>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ABC0A16-1A15-6E46-8FE2-95505B2706DA}"/>
              </a:ext>
            </a:extLst>
          </p:cNvPr>
          <p:cNvSpPr txBox="1"/>
          <p:nvPr/>
        </p:nvSpPr>
        <p:spPr>
          <a:xfrm>
            <a:off x="95002" y="843148"/>
            <a:ext cx="3108608" cy="369332"/>
          </a:xfrm>
          <a:prstGeom prst="rect">
            <a:avLst/>
          </a:prstGeom>
          <a:noFill/>
        </p:spPr>
        <p:txBody>
          <a:bodyPr wrap="none" rtlCol="0">
            <a:spAutoFit/>
          </a:bodyPr>
          <a:lstStyle/>
          <a:p>
            <a:r>
              <a:rPr lang="en-US" dirty="0"/>
              <a:t>Text Summarization ChatBot</a:t>
            </a:r>
          </a:p>
        </p:txBody>
      </p:sp>
      <p:sp>
        <p:nvSpPr>
          <p:cNvPr id="5" name="Frame 4">
            <a:extLst>
              <a:ext uri="{FF2B5EF4-FFF2-40B4-BE49-F238E27FC236}">
                <a16:creationId xmlns:a16="http://schemas.microsoft.com/office/drawing/2014/main" id="{AA1B2009-A97D-2146-A855-19AFFA3D2C5F}"/>
              </a:ext>
            </a:extLst>
          </p:cNvPr>
          <p:cNvSpPr/>
          <p:nvPr/>
        </p:nvSpPr>
        <p:spPr>
          <a:xfrm>
            <a:off x="83127" y="771896"/>
            <a:ext cx="3182587" cy="52251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8" name="Picture 4" descr="Free keyboard Icon and keyboard Icon Pack | FreeImages">
            <a:extLst>
              <a:ext uri="{FF2B5EF4-FFF2-40B4-BE49-F238E27FC236}">
                <a16:creationId xmlns:a16="http://schemas.microsoft.com/office/drawing/2014/main" id="{98D35719-DB7D-4D40-BD2D-ED9040E29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1" y="1828800"/>
            <a:ext cx="1377538" cy="1121287"/>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a:extLst>
              <a:ext uri="{FF2B5EF4-FFF2-40B4-BE49-F238E27FC236}">
                <a16:creationId xmlns:a16="http://schemas.microsoft.com/office/drawing/2014/main" id="{4C320FE2-A488-CB4B-9AE9-6F15D5D5820B}"/>
              </a:ext>
            </a:extLst>
          </p:cNvPr>
          <p:cNvSpPr/>
          <p:nvPr/>
        </p:nvSpPr>
        <p:spPr>
          <a:xfrm>
            <a:off x="1401288" y="1365662"/>
            <a:ext cx="248018" cy="380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80DD9A-A943-BF44-B56B-F7CAC0D6E7EE}"/>
              </a:ext>
            </a:extLst>
          </p:cNvPr>
          <p:cNvSpPr txBox="1"/>
          <p:nvPr/>
        </p:nvSpPr>
        <p:spPr>
          <a:xfrm>
            <a:off x="709143" y="3033214"/>
            <a:ext cx="1526794" cy="261610"/>
          </a:xfrm>
          <a:prstGeom prst="rect">
            <a:avLst/>
          </a:prstGeom>
          <a:noFill/>
        </p:spPr>
        <p:txBody>
          <a:bodyPr wrap="square" rtlCol="0">
            <a:spAutoFit/>
          </a:bodyPr>
          <a:lstStyle/>
          <a:p>
            <a:r>
              <a:rPr lang="en-US" sz="1100" b="1" dirty="0">
                <a:latin typeface="Montserrat" pitchFamily="2" charset="77"/>
              </a:rPr>
              <a:t>User provides text</a:t>
            </a:r>
          </a:p>
        </p:txBody>
      </p:sp>
      <p:sp>
        <p:nvSpPr>
          <p:cNvPr id="8" name="Right Arrow 7">
            <a:extLst>
              <a:ext uri="{FF2B5EF4-FFF2-40B4-BE49-F238E27FC236}">
                <a16:creationId xmlns:a16="http://schemas.microsoft.com/office/drawing/2014/main" id="{C3C16C28-877A-4A4F-954A-8552F5D6868A}"/>
              </a:ext>
            </a:extLst>
          </p:cNvPr>
          <p:cNvSpPr/>
          <p:nvPr/>
        </p:nvSpPr>
        <p:spPr>
          <a:xfrm>
            <a:off x="2351314" y="2244436"/>
            <a:ext cx="486889" cy="145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Search document magnifying glass - Ecommerce &amp; Shopping Icons">
            <a:extLst>
              <a:ext uri="{FF2B5EF4-FFF2-40B4-BE49-F238E27FC236}">
                <a16:creationId xmlns:a16="http://schemas.microsoft.com/office/drawing/2014/main" id="{17E39875-413C-F044-AF01-205C1807A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208" y="1724601"/>
            <a:ext cx="1351392" cy="13296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67BDCE4-A581-1741-960E-7897FDDA9FDB}"/>
              </a:ext>
            </a:extLst>
          </p:cNvPr>
          <p:cNvSpPr txBox="1"/>
          <p:nvPr/>
        </p:nvSpPr>
        <p:spPr>
          <a:xfrm>
            <a:off x="3203610" y="2950087"/>
            <a:ext cx="1526794" cy="430887"/>
          </a:xfrm>
          <a:prstGeom prst="rect">
            <a:avLst/>
          </a:prstGeom>
          <a:noFill/>
        </p:spPr>
        <p:txBody>
          <a:bodyPr wrap="square" rtlCol="0">
            <a:spAutoFit/>
          </a:bodyPr>
          <a:lstStyle/>
          <a:p>
            <a:r>
              <a:rPr lang="en-US" sz="1100" b="1" dirty="0">
                <a:latin typeface="Montserrat" pitchFamily="2" charset="77"/>
              </a:rPr>
              <a:t>Model generates Initial Summary</a:t>
            </a:r>
          </a:p>
        </p:txBody>
      </p:sp>
      <p:sp>
        <p:nvSpPr>
          <p:cNvPr id="9" name="Right Arrow 8">
            <a:extLst>
              <a:ext uri="{FF2B5EF4-FFF2-40B4-BE49-F238E27FC236}">
                <a16:creationId xmlns:a16="http://schemas.microsoft.com/office/drawing/2014/main" id="{76FBEFE0-C2B1-DD4C-9B78-74B8543C2140}"/>
              </a:ext>
            </a:extLst>
          </p:cNvPr>
          <p:cNvSpPr/>
          <p:nvPr/>
        </p:nvSpPr>
        <p:spPr>
          <a:xfrm>
            <a:off x="4569605" y="2244436"/>
            <a:ext cx="498764" cy="14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Loop Generic Blue icon">
            <a:extLst>
              <a:ext uri="{FF2B5EF4-FFF2-40B4-BE49-F238E27FC236}">
                <a16:creationId xmlns:a16="http://schemas.microsoft.com/office/drawing/2014/main" id="{B67FFF52-83C6-034C-A5CA-0CAC0776C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548" y="1555667"/>
            <a:ext cx="1056904" cy="1390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2BECC7A-9CEE-6B4A-9BB6-FF90F56E8316}"/>
              </a:ext>
            </a:extLst>
          </p:cNvPr>
          <p:cNvSpPr txBox="1"/>
          <p:nvPr/>
        </p:nvSpPr>
        <p:spPr>
          <a:xfrm>
            <a:off x="5171871" y="3059290"/>
            <a:ext cx="2114325" cy="265132"/>
          </a:xfrm>
          <a:prstGeom prst="rect">
            <a:avLst/>
          </a:prstGeom>
          <a:noFill/>
        </p:spPr>
        <p:txBody>
          <a:bodyPr wrap="square" rtlCol="0">
            <a:spAutoFit/>
          </a:bodyPr>
          <a:lstStyle/>
          <a:p>
            <a:r>
              <a:rPr lang="en-US" sz="1100" b="1" dirty="0">
                <a:latin typeface="Montserrat" pitchFamily="2" charset="77"/>
              </a:rPr>
              <a:t>User provides Feedback</a:t>
            </a:r>
          </a:p>
        </p:txBody>
      </p:sp>
      <p:sp>
        <p:nvSpPr>
          <p:cNvPr id="28" name="Right Arrow 27">
            <a:extLst>
              <a:ext uri="{FF2B5EF4-FFF2-40B4-BE49-F238E27FC236}">
                <a16:creationId xmlns:a16="http://schemas.microsoft.com/office/drawing/2014/main" id="{54AF6E64-D72C-7340-8110-EA1277113CDC}"/>
              </a:ext>
            </a:extLst>
          </p:cNvPr>
          <p:cNvSpPr/>
          <p:nvPr/>
        </p:nvSpPr>
        <p:spPr>
          <a:xfrm>
            <a:off x="7014225" y="2244436"/>
            <a:ext cx="498764" cy="14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Paper Check Mark Icon Images – Browse 108,729 Stock Photos, Vectors, and  Video | Adobe Stock">
            <a:extLst>
              <a:ext uri="{FF2B5EF4-FFF2-40B4-BE49-F238E27FC236}">
                <a16:creationId xmlns:a16="http://schemas.microsoft.com/office/drawing/2014/main" id="{7D666B71-470B-964A-931A-4C39B09AA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142" y="1440254"/>
            <a:ext cx="1526795" cy="150629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8F9D7A3-0327-3648-95CD-1404D693B2C7}"/>
              </a:ext>
            </a:extLst>
          </p:cNvPr>
          <p:cNvSpPr txBox="1"/>
          <p:nvPr/>
        </p:nvSpPr>
        <p:spPr>
          <a:xfrm>
            <a:off x="7727663" y="3033214"/>
            <a:ext cx="3411392" cy="261610"/>
          </a:xfrm>
          <a:prstGeom prst="rect">
            <a:avLst/>
          </a:prstGeom>
          <a:noFill/>
        </p:spPr>
        <p:txBody>
          <a:bodyPr wrap="square" rtlCol="0">
            <a:spAutoFit/>
          </a:bodyPr>
          <a:lstStyle/>
          <a:p>
            <a:r>
              <a:rPr lang="en-US" sz="1100" b="1" dirty="0">
                <a:latin typeface="Montserrat" pitchFamily="2" charset="77"/>
              </a:rPr>
              <a:t>Model refines Summary based on Feedback</a:t>
            </a:r>
          </a:p>
        </p:txBody>
      </p:sp>
      <p:pic>
        <p:nvPicPr>
          <p:cNvPr id="22" name="Picture 21" descr="A black background with white text&#10;&#10;Description automatically generated">
            <a:extLst>
              <a:ext uri="{FF2B5EF4-FFF2-40B4-BE49-F238E27FC236}">
                <a16:creationId xmlns:a16="http://schemas.microsoft.com/office/drawing/2014/main" id="{1B26B48E-08A3-4D45-A3CB-43579F9BDA1D}"/>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24452" y="4461881"/>
            <a:ext cx="2603500" cy="622300"/>
          </a:xfrm>
          <a:prstGeom prst="rect">
            <a:avLst/>
          </a:prstGeom>
        </p:spPr>
      </p:pic>
      <p:pic>
        <p:nvPicPr>
          <p:cNvPr id="1044" name="Picture 20" descr="Exit Icon PNG Images, Vectors Free Download - Pngtree">
            <a:extLst>
              <a:ext uri="{FF2B5EF4-FFF2-40B4-BE49-F238E27FC236}">
                <a16:creationId xmlns:a16="http://schemas.microsoft.com/office/drawing/2014/main" id="{C3ECDD7B-9B18-4C4D-9189-0C9D04BC3D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3498" y="3748845"/>
            <a:ext cx="1233573" cy="1795970"/>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642E90EE-23BC-D044-880F-341FF7550A23}"/>
              </a:ext>
            </a:extLst>
          </p:cNvPr>
          <p:cNvSpPr/>
          <p:nvPr/>
        </p:nvSpPr>
        <p:spPr>
          <a:xfrm rot="7759984">
            <a:off x="8764426" y="3631728"/>
            <a:ext cx="498764" cy="14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3B370FF2-2010-654F-93F9-AC8D86AD5764}"/>
              </a:ext>
            </a:extLst>
          </p:cNvPr>
          <p:cNvSpPr/>
          <p:nvPr/>
        </p:nvSpPr>
        <p:spPr>
          <a:xfrm rot="3057903">
            <a:off x="9724116" y="3631200"/>
            <a:ext cx="498764" cy="14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948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32750"/>
            <a:ext cx="160635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Results</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CD47CC-9844-B841-800E-DDA56497ED1F}"/>
              </a:ext>
            </a:extLst>
          </p:cNvPr>
          <p:cNvSpPr txBox="1"/>
          <p:nvPr/>
        </p:nvSpPr>
        <p:spPr>
          <a:xfrm>
            <a:off x="391886" y="818203"/>
            <a:ext cx="4915128" cy="369332"/>
          </a:xfrm>
          <a:prstGeom prst="rect">
            <a:avLst/>
          </a:prstGeom>
          <a:noFill/>
        </p:spPr>
        <p:txBody>
          <a:bodyPr wrap="none" rtlCol="0">
            <a:spAutoFit/>
          </a:bodyPr>
          <a:lstStyle/>
          <a:p>
            <a:r>
              <a:rPr lang="en-US" b="1" dirty="0">
                <a:latin typeface="Montserrat" pitchFamily="2" charset="77"/>
              </a:rPr>
              <a:t>Taking input of the Text to Summarize:</a:t>
            </a:r>
          </a:p>
        </p:txBody>
      </p:sp>
      <p:pic>
        <p:nvPicPr>
          <p:cNvPr id="8" name="Picture 7">
            <a:extLst>
              <a:ext uri="{FF2B5EF4-FFF2-40B4-BE49-F238E27FC236}">
                <a16:creationId xmlns:a16="http://schemas.microsoft.com/office/drawing/2014/main" id="{508B65F9-D696-F247-8624-7D2820BDDE0D}"/>
              </a:ext>
            </a:extLst>
          </p:cNvPr>
          <p:cNvPicPr>
            <a:picLocks noChangeAspect="1"/>
          </p:cNvPicPr>
          <p:nvPr/>
        </p:nvPicPr>
        <p:blipFill>
          <a:blip r:embed="rId2"/>
          <a:stretch>
            <a:fillRect/>
          </a:stretch>
        </p:blipFill>
        <p:spPr>
          <a:xfrm>
            <a:off x="4238235" y="1187535"/>
            <a:ext cx="6190547" cy="5526178"/>
          </a:xfrm>
          <a:prstGeom prst="rect">
            <a:avLst/>
          </a:prstGeom>
        </p:spPr>
      </p:pic>
    </p:spTree>
    <p:extLst>
      <p:ext uri="{BB962C8B-B14F-4D97-AF65-F5344CB8AC3E}">
        <p14:creationId xmlns:p14="http://schemas.microsoft.com/office/powerpoint/2010/main" val="508695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BBCF75F5-6B85-7D48-A30E-1176CD666072}"/>
              </a:ext>
            </a:extLst>
          </p:cNvPr>
          <p:cNvSpPr txBox="1">
            <a:spLocks/>
          </p:cNvSpPr>
          <p:nvPr/>
        </p:nvSpPr>
        <p:spPr>
          <a:xfrm>
            <a:off x="258216" y="204002"/>
            <a:ext cx="160635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Results</a:t>
            </a:r>
          </a:p>
        </p:txBody>
      </p:sp>
      <p:pic>
        <p:nvPicPr>
          <p:cNvPr id="7" name="Picture 6">
            <a:extLst>
              <a:ext uri="{FF2B5EF4-FFF2-40B4-BE49-F238E27FC236}">
                <a16:creationId xmlns:a16="http://schemas.microsoft.com/office/drawing/2014/main" id="{AB9774EE-AA68-B349-9FFE-B6F379AF0C4E}"/>
              </a:ext>
            </a:extLst>
          </p:cNvPr>
          <p:cNvPicPr>
            <a:picLocks noChangeAspect="1"/>
          </p:cNvPicPr>
          <p:nvPr/>
        </p:nvPicPr>
        <p:blipFill>
          <a:blip r:embed="rId2"/>
          <a:stretch>
            <a:fillRect/>
          </a:stretch>
        </p:blipFill>
        <p:spPr>
          <a:xfrm>
            <a:off x="4373609" y="929834"/>
            <a:ext cx="5784335" cy="5759532"/>
          </a:xfrm>
          <a:prstGeom prst="rect">
            <a:avLst/>
          </a:prstGeom>
        </p:spPr>
      </p:pic>
      <p:sp>
        <p:nvSpPr>
          <p:cNvPr id="8" name="TextBox 7">
            <a:extLst>
              <a:ext uri="{FF2B5EF4-FFF2-40B4-BE49-F238E27FC236}">
                <a16:creationId xmlns:a16="http://schemas.microsoft.com/office/drawing/2014/main" id="{F7CE5A6A-7862-D942-9A2A-FFC5DFA67C28}"/>
              </a:ext>
            </a:extLst>
          </p:cNvPr>
          <p:cNvSpPr txBox="1"/>
          <p:nvPr/>
        </p:nvSpPr>
        <p:spPr>
          <a:xfrm>
            <a:off x="258216" y="745168"/>
            <a:ext cx="4063933" cy="369332"/>
          </a:xfrm>
          <a:prstGeom prst="rect">
            <a:avLst/>
          </a:prstGeom>
          <a:noFill/>
        </p:spPr>
        <p:txBody>
          <a:bodyPr wrap="none" rtlCol="0">
            <a:spAutoFit/>
          </a:bodyPr>
          <a:lstStyle/>
          <a:p>
            <a:r>
              <a:rPr lang="en-US" b="1" dirty="0">
                <a:latin typeface="Montserrat" pitchFamily="2" charset="77"/>
              </a:rPr>
              <a:t>Generating the initial Summary:</a:t>
            </a:r>
          </a:p>
        </p:txBody>
      </p:sp>
    </p:spTree>
    <p:extLst>
      <p:ext uri="{BB962C8B-B14F-4D97-AF65-F5344CB8AC3E}">
        <p14:creationId xmlns:p14="http://schemas.microsoft.com/office/powerpoint/2010/main" val="3500658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1B3BC0C-5F7B-6544-919F-6C24C470EA06}"/>
              </a:ext>
            </a:extLst>
          </p:cNvPr>
          <p:cNvSpPr txBox="1">
            <a:spLocks/>
          </p:cNvSpPr>
          <p:nvPr/>
        </p:nvSpPr>
        <p:spPr>
          <a:xfrm>
            <a:off x="210715" y="0"/>
            <a:ext cx="1606353"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Results</a:t>
            </a:r>
          </a:p>
        </p:txBody>
      </p:sp>
      <p:pic>
        <p:nvPicPr>
          <p:cNvPr id="4" name="Picture 3">
            <a:extLst>
              <a:ext uri="{FF2B5EF4-FFF2-40B4-BE49-F238E27FC236}">
                <a16:creationId xmlns:a16="http://schemas.microsoft.com/office/drawing/2014/main" id="{CBB291B0-D462-DD4B-8703-0852EA517FE4}"/>
              </a:ext>
            </a:extLst>
          </p:cNvPr>
          <p:cNvPicPr>
            <a:picLocks noChangeAspect="1"/>
          </p:cNvPicPr>
          <p:nvPr/>
        </p:nvPicPr>
        <p:blipFill>
          <a:blip r:embed="rId2"/>
          <a:stretch>
            <a:fillRect/>
          </a:stretch>
        </p:blipFill>
        <p:spPr>
          <a:xfrm>
            <a:off x="4571999" y="1043248"/>
            <a:ext cx="5601109" cy="5719748"/>
          </a:xfrm>
          <a:prstGeom prst="rect">
            <a:avLst/>
          </a:prstGeom>
        </p:spPr>
      </p:pic>
      <p:sp>
        <p:nvSpPr>
          <p:cNvPr id="5" name="TextBox 4">
            <a:extLst>
              <a:ext uri="{FF2B5EF4-FFF2-40B4-BE49-F238E27FC236}">
                <a16:creationId xmlns:a16="http://schemas.microsoft.com/office/drawing/2014/main" id="{4DFB6FA8-481C-2249-9F32-AB3E5C00FA2F}"/>
              </a:ext>
            </a:extLst>
          </p:cNvPr>
          <p:cNvSpPr txBox="1"/>
          <p:nvPr/>
        </p:nvSpPr>
        <p:spPr>
          <a:xfrm>
            <a:off x="115712" y="541166"/>
            <a:ext cx="9518953" cy="369332"/>
          </a:xfrm>
          <a:prstGeom prst="rect">
            <a:avLst/>
          </a:prstGeom>
          <a:noFill/>
        </p:spPr>
        <p:txBody>
          <a:bodyPr wrap="none" rtlCol="0">
            <a:spAutoFit/>
          </a:bodyPr>
          <a:lstStyle/>
          <a:p>
            <a:r>
              <a:rPr lang="en-US" b="1" dirty="0">
                <a:latin typeface="Montserrat" pitchFamily="2" charset="77"/>
              </a:rPr>
              <a:t>Providing Feedback and Regenerating the summary based on the Feedback:</a:t>
            </a:r>
          </a:p>
        </p:txBody>
      </p:sp>
    </p:spTree>
    <p:extLst>
      <p:ext uri="{BB962C8B-B14F-4D97-AF65-F5344CB8AC3E}">
        <p14:creationId xmlns:p14="http://schemas.microsoft.com/office/powerpoint/2010/main" val="107357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8A7F352-A03D-EBDB-C9CA-F18567063EBA}"/>
              </a:ext>
            </a:extLst>
          </p:cNvPr>
          <p:cNvSpPr txBox="1">
            <a:spLocks/>
          </p:cNvSpPr>
          <p:nvPr/>
        </p:nvSpPr>
        <p:spPr>
          <a:xfrm>
            <a:off x="210715" y="103253"/>
            <a:ext cx="1957131"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Benefits</a:t>
            </a:r>
          </a:p>
        </p:txBody>
      </p:sp>
      <p:cxnSp>
        <p:nvCxnSpPr>
          <p:cNvPr id="5" name="Straight Connector 4">
            <a:extLst>
              <a:ext uri="{FF2B5EF4-FFF2-40B4-BE49-F238E27FC236}">
                <a16:creationId xmlns:a16="http://schemas.microsoft.com/office/drawing/2014/main" id="{61B33857-81B4-D9E8-31E3-58DE7139AF01}"/>
              </a:ext>
            </a:extLst>
          </p:cNvPr>
          <p:cNvCxnSpPr>
            <a:cxnSpLocks/>
          </p:cNvCxnSpPr>
          <p:nvPr/>
        </p:nvCxnSpPr>
        <p:spPr>
          <a:xfrm>
            <a:off x="283235" y="692373"/>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DF948-CCF4-3EBA-01B2-74F7BA8A4ACD}"/>
              </a:ext>
            </a:extLst>
          </p:cNvPr>
          <p:cNvSpPr txBox="1"/>
          <p:nvPr/>
        </p:nvSpPr>
        <p:spPr>
          <a:xfrm>
            <a:off x="210715" y="848320"/>
            <a:ext cx="11748404" cy="2635978"/>
          </a:xfrm>
          <a:prstGeom prst="rect">
            <a:avLst/>
          </a:prstGeom>
          <a:noFill/>
        </p:spPr>
        <p:txBody>
          <a:bodyPr wrap="square" rtlCol="0">
            <a:spAutoFit/>
          </a:bodyPr>
          <a:lstStyle/>
          <a:p>
            <a:pPr marL="342900" indent="-342900" algn="l">
              <a:lnSpc>
                <a:spcPct val="150000"/>
              </a:lnSpc>
              <a:buAutoNum type="arabicPeriod"/>
            </a:pPr>
            <a:r>
              <a:rPr lang="en-IN" sz="1600" b="1" i="0" u="none" strike="noStrike" dirty="0">
                <a:solidFill>
                  <a:srgbClr val="D1D5DB"/>
                </a:solidFill>
                <a:effectLst/>
                <a:latin typeface="Montserrat" pitchFamily="2" charset="77"/>
              </a:rPr>
              <a:t>By incorporating real-time human feedback into the summarization process, it's possible to produce results that are more in line with human expectations and specific requirements.</a:t>
            </a:r>
          </a:p>
          <a:p>
            <a:pPr marL="342900" indent="-342900" algn="l">
              <a:lnSpc>
                <a:spcPct val="150000"/>
              </a:lnSpc>
              <a:buAutoNum type="arabicPeriod"/>
            </a:pPr>
            <a:r>
              <a:rPr lang="en-IN" sz="1600" b="1" dirty="0">
                <a:solidFill>
                  <a:srgbClr val="D1D5DB"/>
                </a:solidFill>
                <a:latin typeface="Montserrat" pitchFamily="2" charset="77"/>
              </a:rPr>
              <a:t>T</a:t>
            </a:r>
            <a:r>
              <a:rPr lang="en-IN" sz="1600" b="1" i="0" u="none" strike="noStrike" dirty="0">
                <a:solidFill>
                  <a:srgbClr val="D1D5DB"/>
                </a:solidFill>
                <a:effectLst/>
                <a:latin typeface="Montserrat" pitchFamily="2" charset="77"/>
              </a:rPr>
              <a:t>he model can continuously adapt based on new feedback, ensuring that it remains up-to-date with user preferences and the evolving nature of the data.</a:t>
            </a:r>
          </a:p>
          <a:p>
            <a:pPr marL="342900" indent="-342900" algn="l">
              <a:lnSpc>
                <a:spcPct val="150000"/>
              </a:lnSpc>
              <a:buAutoNum type="arabicPeriod"/>
            </a:pPr>
            <a:r>
              <a:rPr lang="en-IN" sz="1600" b="1" i="0" u="none" strike="noStrike" dirty="0">
                <a:solidFill>
                  <a:srgbClr val="D1D5DB"/>
                </a:solidFill>
                <a:effectLst/>
                <a:latin typeface="Montserrat" pitchFamily="2" charset="77"/>
              </a:rPr>
              <a:t>Industries often deal with large volumes of textual data daily. Quick summarizations can save hours of reading, translating to significant time savings.</a:t>
            </a:r>
          </a:p>
          <a:p>
            <a:pPr marL="342900" indent="-342900" algn="l">
              <a:lnSpc>
                <a:spcPct val="150000"/>
              </a:lnSpc>
              <a:buAutoNum type="arabicPeriod"/>
            </a:pPr>
            <a:r>
              <a:rPr lang="en-IN" sz="1600" b="1" i="0" u="none" strike="noStrike" dirty="0">
                <a:solidFill>
                  <a:srgbClr val="D1D5DB"/>
                </a:solidFill>
                <a:effectLst/>
                <a:latin typeface="Montserrat" pitchFamily="2" charset="77"/>
              </a:rPr>
              <a:t>For movie buffs or book lovers, they can get quick summaries of plots, reviews, or related content.</a:t>
            </a:r>
            <a:endParaRPr lang="en-IN" sz="1600" b="1" dirty="0">
              <a:solidFill>
                <a:srgbClr val="D1D5DB"/>
              </a:solidFill>
              <a:latin typeface="Montserrat" pitchFamily="2" charset="77"/>
            </a:endParaRPr>
          </a:p>
        </p:txBody>
      </p:sp>
      <p:sp>
        <p:nvSpPr>
          <p:cNvPr id="3" name="Title 5">
            <a:extLst>
              <a:ext uri="{FF2B5EF4-FFF2-40B4-BE49-F238E27FC236}">
                <a16:creationId xmlns:a16="http://schemas.microsoft.com/office/drawing/2014/main" id="{BAB7F90D-4915-4963-8F8B-53F3CDE1991B}"/>
              </a:ext>
            </a:extLst>
          </p:cNvPr>
          <p:cNvSpPr txBox="1">
            <a:spLocks/>
          </p:cNvSpPr>
          <p:nvPr/>
        </p:nvSpPr>
        <p:spPr>
          <a:xfrm>
            <a:off x="283235" y="3746104"/>
            <a:ext cx="2361642" cy="5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2400"/>
              <a:buFont typeface="Montserrat ExtraBold"/>
              <a:buNone/>
              <a:tabLst/>
              <a:defRPr/>
            </a:pPr>
            <a:r>
              <a:rPr kumimoji="0" lang="en-IN" sz="2400" b="0" i="0" u="none" strike="noStrike" kern="0" cap="none" spc="0" normalizeH="0" baseline="0" noProof="0" dirty="0">
                <a:ln>
                  <a:noFill/>
                </a:ln>
                <a:solidFill>
                  <a:srgbClr val="FFAB40"/>
                </a:solidFill>
                <a:effectLst/>
                <a:uLnTx/>
                <a:uFillTx/>
                <a:latin typeface="Montserrat ExtraBold"/>
                <a:sym typeface="Montserrat ExtraBold"/>
              </a:rPr>
              <a:t>Future Work</a:t>
            </a:r>
          </a:p>
        </p:txBody>
      </p:sp>
      <p:cxnSp>
        <p:nvCxnSpPr>
          <p:cNvPr id="6" name="Straight Connector 5">
            <a:extLst>
              <a:ext uri="{FF2B5EF4-FFF2-40B4-BE49-F238E27FC236}">
                <a16:creationId xmlns:a16="http://schemas.microsoft.com/office/drawing/2014/main" id="{A9171AE3-DB57-FA77-96C7-AB0F46DA9318}"/>
              </a:ext>
            </a:extLst>
          </p:cNvPr>
          <p:cNvCxnSpPr>
            <a:cxnSpLocks/>
          </p:cNvCxnSpPr>
          <p:nvPr/>
        </p:nvCxnSpPr>
        <p:spPr>
          <a:xfrm>
            <a:off x="355755" y="4335224"/>
            <a:ext cx="153383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4BD307-E673-309F-BEDD-17D59B2B99E1}"/>
              </a:ext>
            </a:extLst>
          </p:cNvPr>
          <p:cNvSpPr txBox="1"/>
          <p:nvPr/>
        </p:nvSpPr>
        <p:spPr>
          <a:xfrm>
            <a:off x="283235" y="4491171"/>
            <a:ext cx="11748404" cy="2266646"/>
          </a:xfrm>
          <a:prstGeom prst="rect">
            <a:avLst/>
          </a:prstGeom>
          <a:noFill/>
        </p:spPr>
        <p:txBody>
          <a:bodyPr wrap="square" rtlCol="0">
            <a:spAutoFit/>
          </a:bodyPr>
          <a:lstStyle/>
          <a:p>
            <a:pPr marL="342900" indent="-342900" algn="l">
              <a:lnSpc>
                <a:spcPct val="150000"/>
              </a:lnSpc>
              <a:buAutoNum type="arabicPeriod"/>
            </a:pPr>
            <a:r>
              <a:rPr lang="en-IN" sz="1600" b="1" i="0" u="none" strike="noStrike" dirty="0">
                <a:solidFill>
                  <a:srgbClr val="D1D5DB"/>
                </a:solidFill>
                <a:effectLst/>
                <a:latin typeface="Montserrat" pitchFamily="2" charset="77"/>
              </a:rPr>
              <a:t>Adapt the model to be proficient in summarizing niche topics or industries such as medical journals, legal documents, or scientific papers.</a:t>
            </a:r>
          </a:p>
          <a:p>
            <a:pPr marL="342900" indent="-342900" algn="l">
              <a:lnSpc>
                <a:spcPct val="150000"/>
              </a:lnSpc>
              <a:buAutoNum type="arabicPeriod"/>
            </a:pPr>
            <a:r>
              <a:rPr lang="en-IN" sz="1600" b="1" i="0" u="none" strike="noStrike" dirty="0">
                <a:solidFill>
                  <a:srgbClr val="D1D5DB"/>
                </a:solidFill>
                <a:effectLst/>
                <a:latin typeface="Montserrat" pitchFamily="2" charset="77"/>
              </a:rPr>
              <a:t>Train the Text Summarization chatbot to handle and produce summaries in multiple languages, catering to a global audience.</a:t>
            </a:r>
          </a:p>
          <a:p>
            <a:pPr marL="342900" indent="-342900" algn="l">
              <a:lnSpc>
                <a:spcPct val="150000"/>
              </a:lnSpc>
              <a:buAutoNum type="arabicPeriod"/>
            </a:pPr>
            <a:r>
              <a:rPr lang="en-IN" sz="1600" b="1" dirty="0">
                <a:solidFill>
                  <a:srgbClr val="D1D5DB"/>
                </a:solidFill>
                <a:latin typeface="Montserrat" pitchFamily="2" charset="77"/>
              </a:rPr>
              <a:t>Integrating the bot with Voice Assistants for accessibility, basically </a:t>
            </a:r>
            <a:r>
              <a:rPr lang="en-IN" sz="1600" b="1" i="0" u="none" strike="noStrike" dirty="0">
                <a:solidFill>
                  <a:srgbClr val="D1D5DB"/>
                </a:solidFill>
                <a:effectLst/>
                <a:latin typeface="Montserrat" pitchFamily="2" charset="77"/>
              </a:rPr>
              <a:t>making it inclusive for everyone.</a:t>
            </a:r>
          </a:p>
          <a:p>
            <a:pPr marL="342900" indent="-342900" algn="l">
              <a:lnSpc>
                <a:spcPct val="150000"/>
              </a:lnSpc>
              <a:buAutoNum type="arabicPeriod"/>
            </a:pPr>
            <a:endParaRPr lang="en-IN" sz="1600" b="1" dirty="0">
              <a:effectLst/>
              <a:latin typeface="Montserrat" pitchFamily="2" charset="77"/>
            </a:endParaRPr>
          </a:p>
        </p:txBody>
      </p:sp>
    </p:spTree>
    <p:extLst>
      <p:ext uri="{BB962C8B-B14F-4D97-AF65-F5344CB8AC3E}">
        <p14:creationId xmlns:p14="http://schemas.microsoft.com/office/powerpoint/2010/main" val="4286164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59;p68">
            <a:extLst>
              <a:ext uri="{FF2B5EF4-FFF2-40B4-BE49-F238E27FC236}">
                <a16:creationId xmlns:a16="http://schemas.microsoft.com/office/drawing/2014/main" id="{0A72B547-C504-D69A-DDE1-C7333A68C84E}"/>
              </a:ext>
            </a:extLst>
          </p:cNvPr>
          <p:cNvSpPr txBox="1">
            <a:spLocks noGrp="1"/>
          </p:cNvSpPr>
          <p:nvPr>
            <p:ph type="title"/>
          </p:nvPr>
        </p:nvSpPr>
        <p:spPr>
          <a:xfrm>
            <a:off x="1193576" y="1742186"/>
            <a:ext cx="4091600" cy="798400"/>
          </a:xfrm>
          <a:prstGeom prst="rect">
            <a:avLst/>
          </a:prstGeom>
        </p:spPr>
        <p:txBody>
          <a:bodyPr spcFirstLastPara="1" wrap="square" lIns="121900" tIns="121900" rIns="121900" bIns="121900" anchor="b" anchorCtr="0">
            <a:noAutofit/>
          </a:bodyPr>
          <a:lstStyle/>
          <a:p>
            <a:r>
              <a:rPr lang="en" sz="4800">
                <a:solidFill>
                  <a:schemeClr val="bg1"/>
                </a:solidFill>
              </a:rPr>
              <a:t>THANKS!</a:t>
            </a:r>
            <a:endParaRPr>
              <a:solidFill>
                <a:schemeClr val="bg1"/>
              </a:solidFill>
            </a:endParaRPr>
          </a:p>
        </p:txBody>
      </p:sp>
      <p:cxnSp>
        <p:nvCxnSpPr>
          <p:cNvPr id="6" name="Google Shape;2161;p68">
            <a:extLst>
              <a:ext uri="{FF2B5EF4-FFF2-40B4-BE49-F238E27FC236}">
                <a16:creationId xmlns:a16="http://schemas.microsoft.com/office/drawing/2014/main" id="{8F44F91C-D519-9DBB-018C-44C15999C4E1}"/>
              </a:ext>
            </a:extLst>
          </p:cNvPr>
          <p:cNvCxnSpPr/>
          <p:nvPr/>
        </p:nvCxnSpPr>
        <p:spPr>
          <a:xfrm>
            <a:off x="1311616" y="2713416"/>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Google Shape;2163;p68">
            <a:extLst>
              <a:ext uri="{FF2B5EF4-FFF2-40B4-BE49-F238E27FC236}">
                <a16:creationId xmlns:a16="http://schemas.microsoft.com/office/drawing/2014/main" id="{6ABC74D2-168D-6BD3-8C37-11638BEF2A0B}"/>
              </a:ext>
            </a:extLst>
          </p:cNvPr>
          <p:cNvCxnSpPr/>
          <p:nvPr/>
        </p:nvCxnSpPr>
        <p:spPr>
          <a:xfrm>
            <a:off x="1311616" y="4733474"/>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60;p68">
            <a:extLst>
              <a:ext uri="{FF2B5EF4-FFF2-40B4-BE49-F238E27FC236}">
                <a16:creationId xmlns:a16="http://schemas.microsoft.com/office/drawing/2014/main" id="{72384295-5260-0273-4BF4-F770164A181F}"/>
              </a:ext>
            </a:extLst>
          </p:cNvPr>
          <p:cNvSpPr txBox="1">
            <a:spLocks/>
          </p:cNvSpPr>
          <p:nvPr/>
        </p:nvSpPr>
        <p:spPr>
          <a:xfrm>
            <a:off x="1193576" y="3104643"/>
            <a:ext cx="4407200" cy="12377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0" indent="0">
              <a:buNone/>
            </a:pPr>
            <a:r>
              <a:rPr lang="en-US" sz="2000" kern="0" dirty="0">
                <a:solidFill>
                  <a:srgbClr val="FFAB40"/>
                </a:solidFill>
              </a:rPr>
              <a:t>K SRIKAR</a:t>
            </a:r>
          </a:p>
          <a:p>
            <a:pPr marL="0" indent="0">
              <a:buNone/>
            </a:pPr>
            <a:r>
              <a:rPr lang="en-US" kern="0" dirty="0" err="1">
                <a:solidFill>
                  <a:srgbClr val="FFAB40"/>
                </a:solidFill>
              </a:rPr>
              <a:t>srikar.k@criticalriver.com</a:t>
            </a:r>
            <a:endParaRPr lang="en-US" kern="0" dirty="0">
              <a:solidFill>
                <a:srgbClr val="FFAB40"/>
              </a:solidFill>
            </a:endParaRPr>
          </a:p>
        </p:txBody>
      </p:sp>
    </p:spTree>
    <p:extLst>
      <p:ext uri="{BB962C8B-B14F-4D97-AF65-F5344CB8AC3E}">
        <p14:creationId xmlns:p14="http://schemas.microsoft.com/office/powerpoint/2010/main" val="1321937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uturistic Background Infographics by Slidesgo">
  <a:themeElements>
    <a:clrScheme name="Simple Light">
      <a:dk1>
        <a:srgbClr val="FFFFFF"/>
      </a:dk1>
      <a:lt1>
        <a:srgbClr val="001633"/>
      </a:lt1>
      <a:dk2>
        <a:srgbClr val="FFFFFF"/>
      </a:dk2>
      <a:lt2>
        <a:srgbClr val="FFAB40"/>
      </a:lt2>
      <a:accent1>
        <a:srgbClr val="85D5E6"/>
      </a:accent1>
      <a:accent2>
        <a:srgbClr val="78909C"/>
      </a:accent2>
      <a:accent3>
        <a:srgbClr val="0097A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23be424-916a-4b6e-92af-2537c0139a94" xsi:nil="true"/>
    <lcf76f155ced4ddcb4097134ff3c332f xmlns="fa0c73c6-c211-4e94-878f-f86b9221ca4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0AA1FC62A61E40911E2B12493815BF" ma:contentTypeVersion="16" ma:contentTypeDescription="Create a new document." ma:contentTypeScope="" ma:versionID="81e863c31027182564e1d25d658d2401">
  <xsd:schema xmlns:xsd="http://www.w3.org/2001/XMLSchema" xmlns:xs="http://www.w3.org/2001/XMLSchema" xmlns:p="http://schemas.microsoft.com/office/2006/metadata/properties" xmlns:ns2="fa0c73c6-c211-4e94-878f-f86b9221ca4e" xmlns:ns3="023be424-916a-4b6e-92af-2537c0139a94" targetNamespace="http://schemas.microsoft.com/office/2006/metadata/properties" ma:root="true" ma:fieldsID="e8a1c617ad24812b6fb64eed4e7a9a66" ns2:_="" ns3:_="">
    <xsd:import namespace="fa0c73c6-c211-4e94-878f-f86b9221ca4e"/>
    <xsd:import namespace="023be424-916a-4b6e-92af-2537c0139a94"/>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c73c6-c211-4e94-878f-f86b9221c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732ca04-15e0-4d9b-b838-640ef986f5f0" ma:termSetId="09814cd3-568e-fe90-9814-8d621ff8fb84" ma:anchorId="fba54fb3-c3e1-fe81-a776-ca4b69148c4d" ma:open="true" ma:isKeyword="false">
      <xsd:complexType>
        <xsd:sequence>
          <xsd:element ref="pc:Terms" minOccurs="0" maxOccurs="1"/>
        </xsd:sequence>
      </xsd:complex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3be424-916a-4b6e-92af-2537c0139a94"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b44d307-209a-47d3-ab80-373d94822d0d}" ma:internalName="TaxCatchAll" ma:showField="CatchAllData" ma:web="023be424-916a-4b6e-92af-2537c0139a9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452DD9-0CC4-4563-AD45-5292B8C8CA22}">
  <ds:schemaRefs>
    <ds:schemaRef ds:uri="023be424-916a-4b6e-92af-2537c0139a94"/>
    <ds:schemaRef ds:uri="fa0c73c6-c211-4e94-878f-f86b9221c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BBA1968-3CE7-46C6-96B8-A2CB55E56CFF}">
  <ds:schemaRefs>
    <ds:schemaRef ds:uri="023be424-916a-4b6e-92af-2537c0139a94"/>
    <ds:schemaRef ds:uri="fa0c73c6-c211-4e94-878f-f86b9221c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B8A648F-4E21-4E6D-B589-7CA37737A8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1708</TotalTime>
  <Words>366</Words>
  <Application>Microsoft Macintosh PowerPoint</Application>
  <PresentationFormat>Widescreen</PresentationFormat>
  <Paragraphs>40</Paragraphs>
  <Slides>8</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Avenir Next</vt:lpstr>
      <vt:lpstr>Calibri</vt:lpstr>
      <vt:lpstr>Calibri Light</vt:lpstr>
      <vt:lpstr>Montserrat</vt:lpstr>
      <vt:lpstr>Montserrat ExtraBold</vt:lpstr>
      <vt:lpstr>Office Theme</vt:lpstr>
      <vt:lpstr>Futuristic Background Infographics by Slidesgo</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Manager>Chandra Gundlapalli</Manager>
  <Company>CriticalRiver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Shanthraju</dc:creator>
  <dc:description>AIOps Intelligent Dashboards and ITSM Solution</dc:description>
  <cp:lastModifiedBy>K SRIKAR - 210911370</cp:lastModifiedBy>
  <cp:revision>5</cp:revision>
  <dcterms:created xsi:type="dcterms:W3CDTF">2023-03-16T13:17:55Z</dcterms:created>
  <dcterms:modified xsi:type="dcterms:W3CDTF">2023-10-05T16:57:46Z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0x010100F90AA1FC62A61E40911E2B12493815BF</vt:lpwstr>
  </property>
  <property fmtid="{D5CDD505-2E9C-101B-9397-08002B2CF9AE}" pid="3" name="MediaServiceImageTags">
    <vt:lpwstr/>
  </property>
</Properties>
</file>